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274" r:id="rId3"/>
    <p:sldId id="272" r:id="rId4"/>
    <p:sldId id="273" r:id="rId5"/>
    <p:sldId id="275" r:id="rId6"/>
    <p:sldId id="277" r:id="rId7"/>
    <p:sldId id="278" r:id="rId8"/>
    <p:sldId id="276" r:id="rId9"/>
    <p:sldId id="265" r:id="rId10"/>
    <p:sldId id="279" r:id="rId11"/>
    <p:sldId id="280" r:id="rId12"/>
    <p:sldId id="281" r:id="rId13"/>
    <p:sldId id="282" r:id="rId14"/>
    <p:sldId id="283" r:id="rId15"/>
    <p:sldId id="284" r:id="rId16"/>
    <p:sldId id="288" r:id="rId17"/>
    <p:sldId id="285" r:id="rId18"/>
    <p:sldId id="286" r:id="rId19"/>
    <p:sldId id="287" r:id="rId20"/>
    <p:sldId id="291" r:id="rId21"/>
    <p:sldId id="294" r:id="rId22"/>
    <p:sldId id="292" r:id="rId23"/>
    <p:sldId id="298" r:id="rId24"/>
    <p:sldId id="293" r:id="rId25"/>
    <p:sldId id="295" r:id="rId26"/>
    <p:sldId id="296" r:id="rId27"/>
    <p:sldId id="297" r:id="rId28"/>
    <p:sldId id="299" r:id="rId29"/>
    <p:sldId id="300" r:id="rId30"/>
    <p:sldId id="301" r:id="rId31"/>
    <p:sldId id="302" r:id="rId32"/>
    <p:sldId id="303" r:id="rId33"/>
    <p:sldId id="304" r:id="rId34"/>
    <p:sldId id="305" r:id="rId35"/>
    <p:sldId id="309" r:id="rId36"/>
    <p:sldId id="310" r:id="rId37"/>
    <p:sldId id="306" r:id="rId38"/>
    <p:sldId id="307" r:id="rId39"/>
    <p:sldId id="308" r:id="rId40"/>
    <p:sldId id="311" r:id="rId41"/>
    <p:sldId id="312" r:id="rId42"/>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5E4D0"/>
    <a:srgbClr val="0E5D25"/>
    <a:srgbClr val="11085C"/>
    <a:srgbClr val="005000"/>
    <a:srgbClr val="520000"/>
    <a:srgbClr val="000032"/>
    <a:srgbClr val="CE653F"/>
    <a:srgbClr val="4D8402"/>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655" autoAdjust="0"/>
  </p:normalViewPr>
  <p:slideViewPr>
    <p:cSldViewPr snapToGrid="0" snapToObjects="1">
      <p:cViewPr varScale="1">
        <p:scale>
          <a:sx n="78" d="100"/>
          <a:sy n="78" d="100"/>
        </p:scale>
        <p:origin x="16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S25student\Documents\cow_python\COW_PROJECT\&#12486;&#12473;&#12488;&#12467;&#12540;&#12489;\ChangeFinder\20113.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graph_operation\20170.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'20170'!$B$2395:$B$3024</c:f>
              <c:numCache>
                <c:formatCode>General</c:formatCode>
                <c:ptCount val="630"/>
                <c:pt idx="0">
                  <c:v>0</c:v>
                </c:pt>
                <c:pt idx="1">
                  <c:v>1</c:v>
                </c:pt>
                <c:pt idx="2">
                  <c:v>1</c:v>
                </c:pt>
                <c:pt idx="3">
                  <c:v>1</c:v>
                </c:pt>
                <c:pt idx="4">
                  <c:v>1</c:v>
                </c:pt>
                <c:pt idx="5">
                  <c:v>1</c:v>
                </c:pt>
                <c:pt idx="6">
                  <c:v>1</c:v>
                </c:pt>
                <c:pt idx="7">
                  <c:v>1</c:v>
                </c:pt>
                <c:pt idx="8">
                  <c:v>1</c:v>
                </c:pt>
                <c:pt idx="9">
                  <c:v>1</c:v>
                </c:pt>
                <c:pt idx="10">
                  <c:v>1</c:v>
                </c:pt>
                <c:pt idx="11">
                  <c:v>1</c:v>
                </c:pt>
                <c:pt idx="12">
                  <c:v>1</c:v>
                </c:pt>
                <c:pt idx="13">
                  <c:v>0.875</c:v>
                </c:pt>
                <c:pt idx="14">
                  <c:v>0.77777777777777701</c:v>
                </c:pt>
                <c:pt idx="15">
                  <c:v>0.55555555555555503</c:v>
                </c:pt>
                <c:pt idx="16">
                  <c:v>0.85714285714285698</c:v>
                </c:pt>
                <c:pt idx="17">
                  <c:v>0.66666666666666596</c:v>
                </c:pt>
                <c:pt idx="18">
                  <c:v>0.33333333333333298</c:v>
                </c:pt>
                <c:pt idx="19">
                  <c:v>1</c:v>
                </c:pt>
                <c:pt idx="20">
                  <c:v>1</c:v>
                </c:pt>
                <c:pt idx="21">
                  <c:v>1</c:v>
                </c:pt>
                <c:pt idx="22">
                  <c:v>1</c:v>
                </c:pt>
                <c:pt idx="23">
                  <c:v>1</c:v>
                </c:pt>
                <c:pt idx="24">
                  <c:v>1</c:v>
                </c:pt>
                <c:pt idx="25">
                  <c:v>1</c:v>
                </c:pt>
                <c:pt idx="26">
                  <c:v>1</c:v>
                </c:pt>
                <c:pt idx="27">
                  <c:v>1</c:v>
                </c:pt>
                <c:pt idx="28">
                  <c:v>1</c:v>
                </c:pt>
                <c:pt idx="29">
                  <c:v>1</c:v>
                </c:pt>
                <c:pt idx="30">
                  <c:v>0.71428571428571397</c:v>
                </c:pt>
                <c:pt idx="31">
                  <c:v>0.88888888888888795</c:v>
                </c:pt>
                <c:pt idx="32">
                  <c:v>1</c:v>
                </c:pt>
                <c:pt idx="33">
                  <c:v>1</c:v>
                </c:pt>
                <c:pt idx="34">
                  <c:v>1</c:v>
                </c:pt>
                <c:pt idx="35">
                  <c:v>0.75</c:v>
                </c:pt>
                <c:pt idx="36">
                  <c:v>0.75</c:v>
                </c:pt>
                <c:pt idx="37">
                  <c:v>0.90909090909090895</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0.875</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0.88888888888888795</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0.4</c:v>
                </c:pt>
                <c:pt idx="89">
                  <c:v>1</c:v>
                </c:pt>
                <c:pt idx="90">
                  <c:v>1</c:v>
                </c:pt>
                <c:pt idx="91">
                  <c:v>0.875</c:v>
                </c:pt>
                <c:pt idx="92">
                  <c:v>0.25</c:v>
                </c:pt>
                <c:pt idx="93">
                  <c:v>1</c:v>
                </c:pt>
                <c:pt idx="94">
                  <c:v>1</c:v>
                </c:pt>
                <c:pt idx="95">
                  <c:v>0.77777777777777701</c:v>
                </c:pt>
                <c:pt idx="96">
                  <c:v>0.77777777777777701</c:v>
                </c:pt>
                <c:pt idx="97">
                  <c:v>0.66666666666666596</c:v>
                </c:pt>
                <c:pt idx="98">
                  <c:v>1</c:v>
                </c:pt>
                <c:pt idx="99">
                  <c:v>1</c:v>
                </c:pt>
                <c:pt idx="100">
                  <c:v>0.5</c:v>
                </c:pt>
                <c:pt idx="101">
                  <c:v>0.5</c:v>
                </c:pt>
                <c:pt idx="102">
                  <c:v>1</c:v>
                </c:pt>
                <c:pt idx="103">
                  <c:v>1</c:v>
                </c:pt>
                <c:pt idx="104">
                  <c:v>0.8</c:v>
                </c:pt>
                <c:pt idx="105">
                  <c:v>0.88888888888888795</c:v>
                </c:pt>
                <c:pt idx="106">
                  <c:v>0.9</c:v>
                </c:pt>
                <c:pt idx="107">
                  <c:v>1</c:v>
                </c:pt>
                <c:pt idx="108">
                  <c:v>1</c:v>
                </c:pt>
                <c:pt idx="109">
                  <c:v>1</c:v>
                </c:pt>
                <c:pt idx="110">
                  <c:v>1</c:v>
                </c:pt>
                <c:pt idx="111">
                  <c:v>1</c:v>
                </c:pt>
                <c:pt idx="112">
                  <c:v>1</c:v>
                </c:pt>
                <c:pt idx="113">
                  <c:v>1</c:v>
                </c:pt>
                <c:pt idx="114">
                  <c:v>1</c:v>
                </c:pt>
                <c:pt idx="115">
                  <c:v>1</c:v>
                </c:pt>
                <c:pt idx="116">
                  <c:v>1</c:v>
                </c:pt>
                <c:pt idx="117">
                  <c:v>1</c:v>
                </c:pt>
                <c:pt idx="118">
                  <c:v>0.83333333333333304</c:v>
                </c:pt>
                <c:pt idx="119">
                  <c:v>1</c:v>
                </c:pt>
                <c:pt idx="120">
                  <c:v>1</c:v>
                </c:pt>
                <c:pt idx="121">
                  <c:v>1</c:v>
                </c:pt>
                <c:pt idx="122">
                  <c:v>1</c:v>
                </c:pt>
                <c:pt idx="123">
                  <c:v>0.55555555555555503</c:v>
                </c:pt>
                <c:pt idx="124">
                  <c:v>0.71428571428571397</c:v>
                </c:pt>
                <c:pt idx="125">
                  <c:v>0.85714285714285698</c:v>
                </c:pt>
                <c:pt idx="126">
                  <c:v>0.85714285714285698</c:v>
                </c:pt>
                <c:pt idx="127">
                  <c:v>1</c:v>
                </c:pt>
                <c:pt idx="128">
                  <c:v>0.81818181818181801</c:v>
                </c:pt>
                <c:pt idx="129">
                  <c:v>0.66666666666666596</c:v>
                </c:pt>
                <c:pt idx="130">
                  <c:v>0.77777777777777701</c:v>
                </c:pt>
                <c:pt idx="131">
                  <c:v>0.66666666666666596</c:v>
                </c:pt>
                <c:pt idx="132">
                  <c:v>0.875</c:v>
                </c:pt>
                <c:pt idx="133">
                  <c:v>0.625</c:v>
                </c:pt>
                <c:pt idx="134">
                  <c:v>0.6</c:v>
                </c:pt>
                <c:pt idx="135">
                  <c:v>0.75</c:v>
                </c:pt>
                <c:pt idx="136">
                  <c:v>0.75</c:v>
                </c:pt>
                <c:pt idx="137">
                  <c:v>0.88888888888888795</c:v>
                </c:pt>
                <c:pt idx="138">
                  <c:v>1</c:v>
                </c:pt>
                <c:pt idx="139">
                  <c:v>1</c:v>
                </c:pt>
                <c:pt idx="140">
                  <c:v>1</c:v>
                </c:pt>
                <c:pt idx="141">
                  <c:v>0.83333333333333304</c:v>
                </c:pt>
                <c:pt idx="142">
                  <c:v>1</c:v>
                </c:pt>
                <c:pt idx="143">
                  <c:v>1</c:v>
                </c:pt>
                <c:pt idx="144">
                  <c:v>1</c:v>
                </c:pt>
                <c:pt idx="145">
                  <c:v>1</c:v>
                </c:pt>
                <c:pt idx="146">
                  <c:v>1</c:v>
                </c:pt>
                <c:pt idx="147">
                  <c:v>0.75</c:v>
                </c:pt>
                <c:pt idx="148">
                  <c:v>1</c:v>
                </c:pt>
                <c:pt idx="149">
                  <c:v>1</c:v>
                </c:pt>
                <c:pt idx="150">
                  <c:v>1</c:v>
                </c:pt>
                <c:pt idx="151">
                  <c:v>0.75</c:v>
                </c:pt>
                <c:pt idx="152">
                  <c:v>0.75</c:v>
                </c:pt>
                <c:pt idx="153">
                  <c:v>1</c:v>
                </c:pt>
                <c:pt idx="154">
                  <c:v>0.83333333333333304</c:v>
                </c:pt>
                <c:pt idx="155">
                  <c:v>0.83333333333333304</c:v>
                </c:pt>
                <c:pt idx="156">
                  <c:v>1</c:v>
                </c:pt>
                <c:pt idx="157">
                  <c:v>1</c:v>
                </c:pt>
                <c:pt idx="158">
                  <c:v>1</c:v>
                </c:pt>
                <c:pt idx="159">
                  <c:v>1</c:v>
                </c:pt>
                <c:pt idx="160">
                  <c:v>1</c:v>
                </c:pt>
                <c:pt idx="161">
                  <c:v>1</c:v>
                </c:pt>
                <c:pt idx="162">
                  <c:v>1</c:v>
                </c:pt>
                <c:pt idx="163">
                  <c:v>1</c:v>
                </c:pt>
                <c:pt idx="164">
                  <c:v>1</c:v>
                </c:pt>
                <c:pt idx="165">
                  <c:v>1</c:v>
                </c:pt>
                <c:pt idx="166">
                  <c:v>0.375</c:v>
                </c:pt>
                <c:pt idx="167">
                  <c:v>1</c:v>
                </c:pt>
                <c:pt idx="168">
                  <c:v>1</c:v>
                </c:pt>
                <c:pt idx="169">
                  <c:v>1</c:v>
                </c:pt>
                <c:pt idx="170">
                  <c:v>1</c:v>
                </c:pt>
                <c:pt idx="171">
                  <c:v>0.83333333333333304</c:v>
                </c:pt>
                <c:pt idx="172">
                  <c:v>1</c:v>
                </c:pt>
                <c:pt idx="173">
                  <c:v>0.8</c:v>
                </c:pt>
                <c:pt idx="174">
                  <c:v>1</c:v>
                </c:pt>
                <c:pt idx="175">
                  <c:v>0.83333333333333304</c:v>
                </c:pt>
                <c:pt idx="176">
                  <c:v>1</c:v>
                </c:pt>
                <c:pt idx="177">
                  <c:v>0.83333333333333304</c:v>
                </c:pt>
                <c:pt idx="178">
                  <c:v>1</c:v>
                </c:pt>
                <c:pt idx="179">
                  <c:v>0.6</c:v>
                </c:pt>
                <c:pt idx="180">
                  <c:v>0.6</c:v>
                </c:pt>
                <c:pt idx="181">
                  <c:v>1</c:v>
                </c:pt>
                <c:pt idx="182">
                  <c:v>0.6</c:v>
                </c:pt>
                <c:pt idx="183">
                  <c:v>1</c:v>
                </c:pt>
                <c:pt idx="184">
                  <c:v>0.6</c:v>
                </c:pt>
                <c:pt idx="185">
                  <c:v>1</c:v>
                </c:pt>
                <c:pt idx="186">
                  <c:v>1</c:v>
                </c:pt>
                <c:pt idx="187">
                  <c:v>1</c:v>
                </c:pt>
                <c:pt idx="188">
                  <c:v>1</c:v>
                </c:pt>
                <c:pt idx="189">
                  <c:v>1</c:v>
                </c:pt>
                <c:pt idx="190">
                  <c:v>1</c:v>
                </c:pt>
                <c:pt idx="191">
                  <c:v>1</c:v>
                </c:pt>
                <c:pt idx="192">
                  <c:v>1</c:v>
                </c:pt>
                <c:pt idx="193">
                  <c:v>1</c:v>
                </c:pt>
                <c:pt idx="194">
                  <c:v>1</c:v>
                </c:pt>
                <c:pt idx="195">
                  <c:v>0.8</c:v>
                </c:pt>
                <c:pt idx="196">
                  <c:v>0.88888888888888795</c:v>
                </c:pt>
                <c:pt idx="197">
                  <c:v>1</c:v>
                </c:pt>
                <c:pt idx="198">
                  <c:v>1</c:v>
                </c:pt>
                <c:pt idx="199">
                  <c:v>0.75</c:v>
                </c:pt>
                <c:pt idx="200">
                  <c:v>1</c:v>
                </c:pt>
                <c:pt idx="201">
                  <c:v>0.875</c:v>
                </c:pt>
                <c:pt idx="202">
                  <c:v>1</c:v>
                </c:pt>
                <c:pt idx="203">
                  <c:v>1</c:v>
                </c:pt>
                <c:pt idx="204">
                  <c:v>1</c:v>
                </c:pt>
                <c:pt idx="205">
                  <c:v>1</c:v>
                </c:pt>
                <c:pt idx="206">
                  <c:v>0.875</c:v>
                </c:pt>
                <c:pt idx="207">
                  <c:v>1</c:v>
                </c:pt>
                <c:pt idx="208">
                  <c:v>0.125</c:v>
                </c:pt>
                <c:pt idx="209">
                  <c:v>0.5</c:v>
                </c:pt>
                <c:pt idx="210">
                  <c:v>0.5</c:v>
                </c:pt>
                <c:pt idx="211">
                  <c:v>0.8</c:v>
                </c:pt>
                <c:pt idx="212">
                  <c:v>0.4</c:v>
                </c:pt>
                <c:pt idx="213">
                  <c:v>1</c:v>
                </c:pt>
                <c:pt idx="214">
                  <c:v>0.75</c:v>
                </c:pt>
                <c:pt idx="215">
                  <c:v>0.75</c:v>
                </c:pt>
                <c:pt idx="216">
                  <c:v>1</c:v>
                </c:pt>
                <c:pt idx="217">
                  <c:v>1</c:v>
                </c:pt>
                <c:pt idx="218">
                  <c:v>1</c:v>
                </c:pt>
                <c:pt idx="219">
                  <c:v>1</c:v>
                </c:pt>
                <c:pt idx="220">
                  <c:v>1</c:v>
                </c:pt>
                <c:pt idx="221">
                  <c:v>1</c:v>
                </c:pt>
                <c:pt idx="222">
                  <c:v>1</c:v>
                </c:pt>
                <c:pt idx="223">
                  <c:v>1</c:v>
                </c:pt>
                <c:pt idx="224">
                  <c:v>1</c:v>
                </c:pt>
                <c:pt idx="225">
                  <c:v>1</c:v>
                </c:pt>
                <c:pt idx="226">
                  <c:v>0.75</c:v>
                </c:pt>
                <c:pt idx="227">
                  <c:v>1</c:v>
                </c:pt>
                <c:pt idx="228">
                  <c:v>0.875</c:v>
                </c:pt>
                <c:pt idx="229">
                  <c:v>1</c:v>
                </c:pt>
                <c:pt idx="230">
                  <c:v>1</c:v>
                </c:pt>
                <c:pt idx="231">
                  <c:v>1</c:v>
                </c:pt>
                <c:pt idx="232">
                  <c:v>0.66666666666666596</c:v>
                </c:pt>
                <c:pt idx="233">
                  <c:v>1</c:v>
                </c:pt>
                <c:pt idx="234">
                  <c:v>1</c:v>
                </c:pt>
                <c:pt idx="235">
                  <c:v>0.66666666666666596</c:v>
                </c:pt>
                <c:pt idx="236">
                  <c:v>0.66666666666666596</c:v>
                </c:pt>
                <c:pt idx="237">
                  <c:v>0.375</c:v>
                </c:pt>
                <c:pt idx="238">
                  <c:v>1</c:v>
                </c:pt>
                <c:pt idx="239">
                  <c:v>1</c:v>
                </c:pt>
                <c:pt idx="240">
                  <c:v>1</c:v>
                </c:pt>
                <c:pt idx="241">
                  <c:v>0.6</c:v>
                </c:pt>
                <c:pt idx="242">
                  <c:v>1</c:v>
                </c:pt>
                <c:pt idx="243">
                  <c:v>1</c:v>
                </c:pt>
                <c:pt idx="244">
                  <c:v>1</c:v>
                </c:pt>
                <c:pt idx="245">
                  <c:v>0.28571428571428498</c:v>
                </c:pt>
                <c:pt idx="246">
                  <c:v>1</c:v>
                </c:pt>
                <c:pt idx="247">
                  <c:v>1</c:v>
                </c:pt>
                <c:pt idx="248">
                  <c:v>0.8</c:v>
                </c:pt>
                <c:pt idx="249">
                  <c:v>1</c:v>
                </c:pt>
                <c:pt idx="250">
                  <c:v>0.42857142857142799</c:v>
                </c:pt>
                <c:pt idx="251">
                  <c:v>1</c:v>
                </c:pt>
                <c:pt idx="252">
                  <c:v>1</c:v>
                </c:pt>
                <c:pt idx="253">
                  <c:v>1</c:v>
                </c:pt>
                <c:pt idx="254">
                  <c:v>1</c:v>
                </c:pt>
                <c:pt idx="255">
                  <c:v>1</c:v>
                </c:pt>
                <c:pt idx="256">
                  <c:v>1</c:v>
                </c:pt>
                <c:pt idx="257">
                  <c:v>1</c:v>
                </c:pt>
                <c:pt idx="258">
                  <c:v>1</c:v>
                </c:pt>
                <c:pt idx="259">
                  <c:v>0.6</c:v>
                </c:pt>
                <c:pt idx="260">
                  <c:v>0.28571428571428498</c:v>
                </c:pt>
                <c:pt idx="261">
                  <c:v>1</c:v>
                </c:pt>
                <c:pt idx="262">
                  <c:v>1</c:v>
                </c:pt>
                <c:pt idx="263">
                  <c:v>1</c:v>
                </c:pt>
                <c:pt idx="264">
                  <c:v>1</c:v>
                </c:pt>
                <c:pt idx="265">
                  <c:v>0.4</c:v>
                </c:pt>
                <c:pt idx="266">
                  <c:v>1</c:v>
                </c:pt>
                <c:pt idx="267">
                  <c:v>0.4</c:v>
                </c:pt>
                <c:pt idx="268">
                  <c:v>0.44444444444444398</c:v>
                </c:pt>
                <c:pt idx="269">
                  <c:v>1</c:v>
                </c:pt>
                <c:pt idx="270">
                  <c:v>0.42857142857142799</c:v>
                </c:pt>
                <c:pt idx="271">
                  <c:v>1</c:v>
                </c:pt>
                <c:pt idx="272">
                  <c:v>1</c:v>
                </c:pt>
                <c:pt idx="273">
                  <c:v>1</c:v>
                </c:pt>
                <c:pt idx="274">
                  <c:v>1</c:v>
                </c:pt>
                <c:pt idx="275">
                  <c:v>0.28571428571428498</c:v>
                </c:pt>
                <c:pt idx="276">
                  <c:v>1</c:v>
                </c:pt>
                <c:pt idx="277">
                  <c:v>1</c:v>
                </c:pt>
                <c:pt idx="278">
                  <c:v>1</c:v>
                </c:pt>
                <c:pt idx="279">
                  <c:v>1</c:v>
                </c:pt>
                <c:pt idx="280">
                  <c:v>1</c:v>
                </c:pt>
                <c:pt idx="281">
                  <c:v>1</c:v>
                </c:pt>
                <c:pt idx="282">
                  <c:v>1</c:v>
                </c:pt>
                <c:pt idx="283">
                  <c:v>1</c:v>
                </c:pt>
                <c:pt idx="284">
                  <c:v>1</c:v>
                </c:pt>
                <c:pt idx="285">
                  <c:v>0.16666666666666599</c:v>
                </c:pt>
                <c:pt idx="286">
                  <c:v>1</c:v>
                </c:pt>
                <c:pt idx="287">
                  <c:v>1</c:v>
                </c:pt>
                <c:pt idx="288">
                  <c:v>0.14285714285714199</c:v>
                </c:pt>
                <c:pt idx="289">
                  <c:v>1</c:v>
                </c:pt>
                <c:pt idx="290">
                  <c:v>1</c:v>
                </c:pt>
                <c:pt idx="291">
                  <c:v>1</c:v>
                </c:pt>
                <c:pt idx="292">
                  <c:v>1</c:v>
                </c:pt>
                <c:pt idx="293">
                  <c:v>0.16666666666666599</c:v>
                </c:pt>
                <c:pt idx="294">
                  <c:v>1</c:v>
                </c:pt>
                <c:pt idx="295">
                  <c:v>1</c:v>
                </c:pt>
                <c:pt idx="296">
                  <c:v>0.16666666666666599</c:v>
                </c:pt>
                <c:pt idx="297">
                  <c:v>1</c:v>
                </c:pt>
                <c:pt idx="298">
                  <c:v>1</c:v>
                </c:pt>
                <c:pt idx="299">
                  <c:v>1</c:v>
                </c:pt>
                <c:pt idx="300">
                  <c:v>1</c:v>
                </c:pt>
                <c:pt idx="301">
                  <c:v>0.16666666666666599</c:v>
                </c:pt>
                <c:pt idx="302">
                  <c:v>0.33333333333333298</c:v>
                </c:pt>
                <c:pt idx="303">
                  <c:v>0.42857142857142799</c:v>
                </c:pt>
                <c:pt idx="304">
                  <c:v>1</c:v>
                </c:pt>
                <c:pt idx="305">
                  <c:v>1</c:v>
                </c:pt>
                <c:pt idx="306">
                  <c:v>1</c:v>
                </c:pt>
                <c:pt idx="307">
                  <c:v>1</c:v>
                </c:pt>
                <c:pt idx="308">
                  <c:v>1</c:v>
                </c:pt>
                <c:pt idx="309">
                  <c:v>1</c:v>
                </c:pt>
                <c:pt idx="310">
                  <c:v>0.33333333333333298</c:v>
                </c:pt>
                <c:pt idx="311">
                  <c:v>0.5</c:v>
                </c:pt>
                <c:pt idx="312">
                  <c:v>1</c:v>
                </c:pt>
                <c:pt idx="313">
                  <c:v>0.5</c:v>
                </c:pt>
                <c:pt idx="314">
                  <c:v>1</c:v>
                </c:pt>
                <c:pt idx="315">
                  <c:v>1</c:v>
                </c:pt>
                <c:pt idx="316">
                  <c:v>0.16666666666666599</c:v>
                </c:pt>
                <c:pt idx="317">
                  <c:v>1</c:v>
                </c:pt>
                <c:pt idx="318">
                  <c:v>0.28571428571428498</c:v>
                </c:pt>
                <c:pt idx="319">
                  <c:v>1</c:v>
                </c:pt>
                <c:pt idx="320">
                  <c:v>0.33333333333333298</c:v>
                </c:pt>
                <c:pt idx="321">
                  <c:v>0.33333333333333298</c:v>
                </c:pt>
                <c:pt idx="322">
                  <c:v>0.71428571428571397</c:v>
                </c:pt>
                <c:pt idx="323">
                  <c:v>1</c:v>
                </c:pt>
                <c:pt idx="324">
                  <c:v>1</c:v>
                </c:pt>
                <c:pt idx="325">
                  <c:v>0.44444444444444398</c:v>
                </c:pt>
                <c:pt idx="326">
                  <c:v>1</c:v>
                </c:pt>
                <c:pt idx="327">
                  <c:v>1</c:v>
                </c:pt>
                <c:pt idx="328">
                  <c:v>0.25</c:v>
                </c:pt>
                <c:pt idx="329">
                  <c:v>1</c:v>
                </c:pt>
                <c:pt idx="330">
                  <c:v>1</c:v>
                </c:pt>
                <c:pt idx="331">
                  <c:v>0.66666666666666596</c:v>
                </c:pt>
                <c:pt idx="332">
                  <c:v>0.9</c:v>
                </c:pt>
                <c:pt idx="333">
                  <c:v>0.22222222222222199</c:v>
                </c:pt>
                <c:pt idx="334">
                  <c:v>0.77777777777777701</c:v>
                </c:pt>
                <c:pt idx="335">
                  <c:v>0.75</c:v>
                </c:pt>
                <c:pt idx="336">
                  <c:v>0.75</c:v>
                </c:pt>
                <c:pt idx="337">
                  <c:v>1</c:v>
                </c:pt>
                <c:pt idx="338">
                  <c:v>1</c:v>
                </c:pt>
                <c:pt idx="339">
                  <c:v>1</c:v>
                </c:pt>
                <c:pt idx="340">
                  <c:v>1</c:v>
                </c:pt>
                <c:pt idx="341">
                  <c:v>1</c:v>
                </c:pt>
                <c:pt idx="342">
                  <c:v>1</c:v>
                </c:pt>
                <c:pt idx="343">
                  <c:v>1</c:v>
                </c:pt>
                <c:pt idx="344">
                  <c:v>1</c:v>
                </c:pt>
                <c:pt idx="345">
                  <c:v>0.3</c:v>
                </c:pt>
                <c:pt idx="346">
                  <c:v>1</c:v>
                </c:pt>
                <c:pt idx="347">
                  <c:v>1</c:v>
                </c:pt>
                <c:pt idx="348">
                  <c:v>0.6</c:v>
                </c:pt>
                <c:pt idx="349">
                  <c:v>1</c:v>
                </c:pt>
                <c:pt idx="350">
                  <c:v>1</c:v>
                </c:pt>
                <c:pt idx="351">
                  <c:v>0.25</c:v>
                </c:pt>
                <c:pt idx="352">
                  <c:v>0.5</c:v>
                </c:pt>
                <c:pt idx="353">
                  <c:v>0.5</c:v>
                </c:pt>
                <c:pt idx="354">
                  <c:v>0.5</c:v>
                </c:pt>
                <c:pt idx="355">
                  <c:v>1</c:v>
                </c:pt>
                <c:pt idx="356">
                  <c:v>0.33333333333333298</c:v>
                </c:pt>
                <c:pt idx="357">
                  <c:v>0.88888888888888795</c:v>
                </c:pt>
                <c:pt idx="358">
                  <c:v>0.8</c:v>
                </c:pt>
                <c:pt idx="359">
                  <c:v>1</c:v>
                </c:pt>
                <c:pt idx="360">
                  <c:v>0.33333333333333298</c:v>
                </c:pt>
                <c:pt idx="361">
                  <c:v>1</c:v>
                </c:pt>
                <c:pt idx="362">
                  <c:v>1</c:v>
                </c:pt>
                <c:pt idx="363">
                  <c:v>0.66666666666666596</c:v>
                </c:pt>
                <c:pt idx="364">
                  <c:v>0.66666666666666596</c:v>
                </c:pt>
                <c:pt idx="365">
                  <c:v>1</c:v>
                </c:pt>
                <c:pt idx="366">
                  <c:v>0.625</c:v>
                </c:pt>
                <c:pt idx="367">
                  <c:v>0.28571428571428498</c:v>
                </c:pt>
                <c:pt idx="368">
                  <c:v>1</c:v>
                </c:pt>
                <c:pt idx="369">
                  <c:v>1</c:v>
                </c:pt>
                <c:pt idx="370">
                  <c:v>1</c:v>
                </c:pt>
                <c:pt idx="371">
                  <c:v>0.77777777777777701</c:v>
                </c:pt>
                <c:pt idx="372">
                  <c:v>0.875</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0.18181818181818099</c:v>
                </c:pt>
                <c:pt idx="447">
                  <c:v>1</c:v>
                </c:pt>
                <c:pt idx="448">
                  <c:v>0.44444444444444398</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0.42857142857142799</c:v>
                </c:pt>
                <c:pt idx="472">
                  <c:v>1</c:v>
                </c:pt>
                <c:pt idx="473">
                  <c:v>1</c:v>
                </c:pt>
                <c:pt idx="474">
                  <c:v>1</c:v>
                </c:pt>
                <c:pt idx="475">
                  <c:v>1</c:v>
                </c:pt>
                <c:pt idx="476">
                  <c:v>1</c:v>
                </c:pt>
                <c:pt idx="477">
                  <c:v>1</c:v>
                </c:pt>
                <c:pt idx="478">
                  <c:v>0.71428571428571397</c:v>
                </c:pt>
                <c:pt idx="479">
                  <c:v>0.85714285714285698</c:v>
                </c:pt>
                <c:pt idx="480">
                  <c:v>1</c:v>
                </c:pt>
                <c:pt idx="481">
                  <c:v>1</c:v>
                </c:pt>
                <c:pt idx="482">
                  <c:v>0.57142857142857095</c:v>
                </c:pt>
                <c:pt idx="483">
                  <c:v>0.42857142857142799</c:v>
                </c:pt>
                <c:pt idx="484">
                  <c:v>0.33333333333333298</c:v>
                </c:pt>
                <c:pt idx="485">
                  <c:v>1</c:v>
                </c:pt>
                <c:pt idx="486">
                  <c:v>1</c:v>
                </c:pt>
                <c:pt idx="487">
                  <c:v>0.625</c:v>
                </c:pt>
                <c:pt idx="488">
                  <c:v>1</c:v>
                </c:pt>
                <c:pt idx="489">
                  <c:v>1</c:v>
                </c:pt>
                <c:pt idx="490">
                  <c:v>1</c:v>
                </c:pt>
                <c:pt idx="491">
                  <c:v>0.71428571428571397</c:v>
                </c:pt>
                <c:pt idx="492">
                  <c:v>1</c:v>
                </c:pt>
                <c:pt idx="493">
                  <c:v>1</c:v>
                </c:pt>
                <c:pt idx="494">
                  <c:v>1</c:v>
                </c:pt>
                <c:pt idx="495">
                  <c:v>1</c:v>
                </c:pt>
                <c:pt idx="496">
                  <c:v>1</c:v>
                </c:pt>
                <c:pt idx="497">
                  <c:v>1</c:v>
                </c:pt>
                <c:pt idx="498">
                  <c:v>1</c:v>
                </c:pt>
                <c:pt idx="499">
                  <c:v>1</c:v>
                </c:pt>
                <c:pt idx="500">
                  <c:v>0.16666666666666599</c:v>
                </c:pt>
                <c:pt idx="501">
                  <c:v>1</c:v>
                </c:pt>
                <c:pt idx="502">
                  <c:v>1</c:v>
                </c:pt>
                <c:pt idx="503">
                  <c:v>1</c:v>
                </c:pt>
                <c:pt idx="504">
                  <c:v>0.66666666666666596</c:v>
                </c:pt>
                <c:pt idx="505">
                  <c:v>1</c:v>
                </c:pt>
                <c:pt idx="506">
                  <c:v>1</c:v>
                </c:pt>
                <c:pt idx="507">
                  <c:v>1</c:v>
                </c:pt>
                <c:pt idx="508">
                  <c:v>1</c:v>
                </c:pt>
                <c:pt idx="509">
                  <c:v>1</c:v>
                </c:pt>
                <c:pt idx="510">
                  <c:v>1</c:v>
                </c:pt>
                <c:pt idx="511">
                  <c:v>1</c:v>
                </c:pt>
                <c:pt idx="512">
                  <c:v>1</c:v>
                </c:pt>
                <c:pt idx="513">
                  <c:v>1</c:v>
                </c:pt>
                <c:pt idx="514">
                  <c:v>0.44444444444444398</c:v>
                </c:pt>
                <c:pt idx="515">
                  <c:v>0.8</c:v>
                </c:pt>
                <c:pt idx="516">
                  <c:v>1</c:v>
                </c:pt>
                <c:pt idx="517">
                  <c:v>1</c:v>
                </c:pt>
                <c:pt idx="518">
                  <c:v>1</c:v>
                </c:pt>
                <c:pt idx="519">
                  <c:v>0.83333333333333304</c:v>
                </c:pt>
                <c:pt idx="520">
                  <c:v>1</c:v>
                </c:pt>
                <c:pt idx="521">
                  <c:v>1</c:v>
                </c:pt>
                <c:pt idx="522">
                  <c:v>1</c:v>
                </c:pt>
                <c:pt idx="523">
                  <c:v>1</c:v>
                </c:pt>
                <c:pt idx="524">
                  <c:v>1</c:v>
                </c:pt>
                <c:pt idx="525">
                  <c:v>1</c:v>
                </c:pt>
                <c:pt idx="526">
                  <c:v>0.6</c:v>
                </c:pt>
                <c:pt idx="527">
                  <c:v>0.5</c:v>
                </c:pt>
                <c:pt idx="528">
                  <c:v>1</c:v>
                </c:pt>
                <c:pt idx="529">
                  <c:v>1</c:v>
                </c:pt>
                <c:pt idx="530">
                  <c:v>1</c:v>
                </c:pt>
                <c:pt idx="531">
                  <c:v>0.5</c:v>
                </c:pt>
                <c:pt idx="532">
                  <c:v>0.5</c:v>
                </c:pt>
                <c:pt idx="533">
                  <c:v>0.5</c:v>
                </c:pt>
                <c:pt idx="534">
                  <c:v>1</c:v>
                </c:pt>
                <c:pt idx="535">
                  <c:v>0.33333333333333298</c:v>
                </c:pt>
                <c:pt idx="536">
                  <c:v>1</c:v>
                </c:pt>
                <c:pt idx="537">
                  <c:v>1</c:v>
                </c:pt>
                <c:pt idx="538">
                  <c:v>1</c:v>
                </c:pt>
                <c:pt idx="539">
                  <c:v>1</c:v>
                </c:pt>
                <c:pt idx="540">
                  <c:v>1</c:v>
                </c:pt>
                <c:pt idx="541">
                  <c:v>1</c:v>
                </c:pt>
                <c:pt idx="542">
                  <c:v>1</c:v>
                </c:pt>
                <c:pt idx="543">
                  <c:v>1</c:v>
                </c:pt>
                <c:pt idx="544">
                  <c:v>1</c:v>
                </c:pt>
                <c:pt idx="545">
                  <c:v>1</c:v>
                </c:pt>
                <c:pt idx="546">
                  <c:v>1</c:v>
                </c:pt>
                <c:pt idx="547">
                  <c:v>0.66666666666666596</c:v>
                </c:pt>
                <c:pt idx="548">
                  <c:v>0.33333333333333298</c:v>
                </c:pt>
                <c:pt idx="549">
                  <c:v>0.71428571428571397</c:v>
                </c:pt>
                <c:pt idx="550">
                  <c:v>1</c:v>
                </c:pt>
                <c:pt idx="551">
                  <c:v>1</c:v>
                </c:pt>
                <c:pt idx="552">
                  <c:v>1</c:v>
                </c:pt>
                <c:pt idx="553">
                  <c:v>1</c:v>
                </c:pt>
                <c:pt idx="554">
                  <c:v>1</c:v>
                </c:pt>
                <c:pt idx="555">
                  <c:v>0.5</c:v>
                </c:pt>
                <c:pt idx="556">
                  <c:v>1</c:v>
                </c:pt>
                <c:pt idx="557">
                  <c:v>1</c:v>
                </c:pt>
                <c:pt idx="558">
                  <c:v>1</c:v>
                </c:pt>
                <c:pt idx="559">
                  <c:v>1</c:v>
                </c:pt>
                <c:pt idx="560">
                  <c:v>1</c:v>
                </c:pt>
                <c:pt idx="561">
                  <c:v>0.85714285714285698</c:v>
                </c:pt>
                <c:pt idx="562">
                  <c:v>0.83333333333333304</c:v>
                </c:pt>
                <c:pt idx="563">
                  <c:v>1</c:v>
                </c:pt>
                <c:pt idx="564">
                  <c:v>1</c:v>
                </c:pt>
                <c:pt idx="565">
                  <c:v>1</c:v>
                </c:pt>
                <c:pt idx="566">
                  <c:v>0.875</c:v>
                </c:pt>
                <c:pt idx="567">
                  <c:v>1</c:v>
                </c:pt>
                <c:pt idx="568">
                  <c:v>1</c:v>
                </c:pt>
                <c:pt idx="569">
                  <c:v>1</c:v>
                </c:pt>
                <c:pt idx="570">
                  <c:v>1</c:v>
                </c:pt>
                <c:pt idx="571">
                  <c:v>1</c:v>
                </c:pt>
                <c:pt idx="572">
                  <c:v>1</c:v>
                </c:pt>
                <c:pt idx="573">
                  <c:v>1</c:v>
                </c:pt>
                <c:pt idx="574">
                  <c:v>1</c:v>
                </c:pt>
                <c:pt idx="575">
                  <c:v>0.9</c:v>
                </c:pt>
                <c:pt idx="576">
                  <c:v>1</c:v>
                </c:pt>
                <c:pt idx="577">
                  <c:v>1</c:v>
                </c:pt>
                <c:pt idx="578">
                  <c:v>0.83333333333333304</c:v>
                </c:pt>
                <c:pt idx="579">
                  <c:v>0.25</c:v>
                </c:pt>
                <c:pt idx="580">
                  <c:v>0.125</c:v>
                </c:pt>
                <c:pt idx="581">
                  <c:v>0.72727272727272696</c:v>
                </c:pt>
                <c:pt idx="582">
                  <c:v>0.63636363636363602</c:v>
                </c:pt>
                <c:pt idx="583">
                  <c:v>1</c:v>
                </c:pt>
                <c:pt idx="584">
                  <c:v>1</c:v>
                </c:pt>
                <c:pt idx="585">
                  <c:v>1</c:v>
                </c:pt>
                <c:pt idx="586">
                  <c:v>1</c:v>
                </c:pt>
                <c:pt idx="587">
                  <c:v>0.14285714285714199</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0.9</c:v>
                </c:pt>
                <c:pt idx="604">
                  <c:v>1</c:v>
                </c:pt>
                <c:pt idx="605">
                  <c:v>1</c:v>
                </c:pt>
                <c:pt idx="606">
                  <c:v>1</c:v>
                </c:pt>
                <c:pt idx="607">
                  <c:v>1</c:v>
                </c:pt>
                <c:pt idx="608">
                  <c:v>0.2</c:v>
                </c:pt>
                <c:pt idx="609">
                  <c:v>1</c:v>
                </c:pt>
                <c:pt idx="610">
                  <c:v>0.25</c:v>
                </c:pt>
                <c:pt idx="611">
                  <c:v>0.25</c:v>
                </c:pt>
                <c:pt idx="612">
                  <c:v>1</c:v>
                </c:pt>
                <c:pt idx="613">
                  <c:v>1</c:v>
                </c:pt>
                <c:pt idx="614">
                  <c:v>1</c:v>
                </c:pt>
                <c:pt idx="615">
                  <c:v>1</c:v>
                </c:pt>
                <c:pt idx="616">
                  <c:v>1</c:v>
                </c:pt>
                <c:pt idx="617">
                  <c:v>1</c:v>
                </c:pt>
                <c:pt idx="618">
                  <c:v>1</c:v>
                </c:pt>
                <c:pt idx="619">
                  <c:v>1</c:v>
                </c:pt>
                <c:pt idx="620">
                  <c:v>1</c:v>
                </c:pt>
                <c:pt idx="621">
                  <c:v>0.66666666666666596</c:v>
                </c:pt>
                <c:pt idx="622">
                  <c:v>1</c:v>
                </c:pt>
                <c:pt idx="623">
                  <c:v>1</c:v>
                </c:pt>
                <c:pt idx="624">
                  <c:v>0.18181818181818099</c:v>
                </c:pt>
                <c:pt idx="625">
                  <c:v>1</c:v>
                </c:pt>
                <c:pt idx="626">
                  <c:v>0.75</c:v>
                </c:pt>
                <c:pt idx="627">
                  <c:v>0.875</c:v>
                </c:pt>
                <c:pt idx="628">
                  <c:v>1</c:v>
                </c:pt>
                <c:pt idx="629">
                  <c:v>0.2</c:v>
                </c:pt>
              </c:numCache>
            </c:numRef>
          </c:val>
          <c:smooth val="0"/>
          <c:extLst>
            <c:ext xmlns:c16="http://schemas.microsoft.com/office/drawing/2014/chart" uri="{C3380CC4-5D6E-409C-BE32-E72D297353CC}">
              <c16:uniqueId val="{00000000-A4F6-4108-B167-84B3E026494C}"/>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1"/>
        <c:axPos val="b"/>
        <c:numFmt formatCode="m/d/yyyy\ h:mm" sourceLinked="1"/>
        <c:majorTickMark val="out"/>
        <c:minorTickMark val="none"/>
        <c:tickLblPos val="nextTo"/>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 point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'20170'!$C$2395:$C$3024</c:f>
              <c:numCache>
                <c:formatCode>General</c:formatCode>
                <c:ptCount val="630"/>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1</c:v>
                </c:pt>
                <c:pt idx="21">
                  <c:v>0</c:v>
                </c:pt>
                <c:pt idx="22">
                  <c:v>0</c:v>
                </c:pt>
                <c:pt idx="23">
                  <c:v>0</c:v>
                </c:pt>
                <c:pt idx="24">
                  <c:v>0</c:v>
                </c:pt>
                <c:pt idx="25">
                  <c:v>1</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0</c:v>
                </c:pt>
                <c:pt idx="70">
                  <c:v>1</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0</c:v>
                </c:pt>
                <c:pt idx="147">
                  <c:v>0</c:v>
                </c:pt>
                <c:pt idx="148">
                  <c:v>0</c:v>
                </c:pt>
                <c:pt idx="149">
                  <c:v>0</c:v>
                </c:pt>
                <c:pt idx="150">
                  <c:v>1</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1</c:v>
                </c:pt>
                <c:pt idx="241">
                  <c:v>0</c:v>
                </c:pt>
                <c:pt idx="242">
                  <c:v>0</c:v>
                </c:pt>
                <c:pt idx="243">
                  <c:v>0</c:v>
                </c:pt>
                <c:pt idx="244">
                  <c:v>0</c:v>
                </c:pt>
                <c:pt idx="245">
                  <c:v>1</c:v>
                </c:pt>
                <c:pt idx="246">
                  <c:v>0</c:v>
                </c:pt>
                <c:pt idx="247">
                  <c:v>0</c:v>
                </c:pt>
                <c:pt idx="248">
                  <c:v>0</c:v>
                </c:pt>
                <c:pt idx="249">
                  <c:v>0</c:v>
                </c:pt>
                <c:pt idx="250">
                  <c:v>0</c:v>
                </c:pt>
                <c:pt idx="251">
                  <c:v>0</c:v>
                </c:pt>
                <c:pt idx="252">
                  <c:v>0</c:v>
                </c:pt>
                <c:pt idx="253">
                  <c:v>0</c:v>
                </c:pt>
                <c:pt idx="254">
                  <c:v>0</c:v>
                </c:pt>
                <c:pt idx="255">
                  <c:v>1</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1</c:v>
                </c:pt>
                <c:pt idx="271">
                  <c:v>0</c:v>
                </c:pt>
                <c:pt idx="272">
                  <c:v>0</c:v>
                </c:pt>
                <c:pt idx="273">
                  <c:v>0</c:v>
                </c:pt>
                <c:pt idx="274">
                  <c:v>0</c:v>
                </c:pt>
                <c:pt idx="275">
                  <c:v>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1</c:v>
                </c:pt>
                <c:pt idx="306">
                  <c:v>0</c:v>
                </c:pt>
                <c:pt idx="307">
                  <c:v>0</c:v>
                </c:pt>
                <c:pt idx="308">
                  <c:v>0</c:v>
                </c:pt>
                <c:pt idx="309">
                  <c:v>0</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1</c:v>
                </c:pt>
                <c:pt idx="326">
                  <c:v>0</c:v>
                </c:pt>
                <c:pt idx="327">
                  <c:v>0</c:v>
                </c:pt>
                <c:pt idx="328">
                  <c:v>0</c:v>
                </c:pt>
                <c:pt idx="329">
                  <c:v>0</c:v>
                </c:pt>
                <c:pt idx="330">
                  <c:v>0</c:v>
                </c:pt>
                <c:pt idx="331">
                  <c:v>0</c:v>
                </c:pt>
                <c:pt idx="332">
                  <c:v>0</c:v>
                </c:pt>
                <c:pt idx="333">
                  <c:v>0</c:v>
                </c:pt>
                <c:pt idx="334">
                  <c:v>0</c:v>
                </c:pt>
                <c:pt idx="335">
                  <c:v>1</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1</c:v>
                </c:pt>
                <c:pt idx="546">
                  <c:v>0</c:v>
                </c:pt>
                <c:pt idx="547">
                  <c:v>0</c:v>
                </c:pt>
                <c:pt idx="548">
                  <c:v>0</c:v>
                </c:pt>
                <c:pt idx="549">
                  <c:v>0</c:v>
                </c:pt>
                <c:pt idx="550">
                  <c:v>0</c:v>
                </c:pt>
                <c:pt idx="551">
                  <c:v>0</c:v>
                </c:pt>
                <c:pt idx="552">
                  <c:v>0</c:v>
                </c:pt>
                <c:pt idx="553">
                  <c:v>0</c:v>
                </c:pt>
                <c:pt idx="554">
                  <c:v>0</c:v>
                </c:pt>
                <c:pt idx="555">
                  <c:v>1</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numCache>
            </c:numRef>
          </c:val>
          <c:smooth val="0"/>
          <c:extLst>
            <c:ext xmlns:c16="http://schemas.microsoft.com/office/drawing/2014/chart" uri="{C3380CC4-5D6E-409C-BE32-E72D297353CC}">
              <c16:uniqueId val="{00000000-6E66-413B-BA8D-A78D964BCE80}"/>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'20113'!$C$1</c:f>
              <c:strCache>
                <c:ptCount val="1"/>
                <c:pt idx="0">
                  <c:v>score</c:v>
                </c:pt>
              </c:strCache>
            </c:strRef>
          </c:tx>
          <c:spPr>
            <a:ln w="28575" cap="rnd">
              <a:solidFill>
                <a:schemeClr val="accent1"/>
              </a:solidFill>
              <a:round/>
            </a:ln>
            <a:effectLst/>
          </c:spPr>
          <c:marker>
            <c:symbol val="none"/>
          </c:marker>
          <c:cat>
            <c:numRef>
              <c:f>'20113'!$B$2:$B$631</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'20113'!$C$2:$C$631</c:f>
              <c:numCache>
                <c:formatCode>General</c:formatCode>
                <c:ptCount val="630"/>
                <c:pt idx="0">
                  <c:v>0</c:v>
                </c:pt>
                <c:pt idx="1">
                  <c:v>235</c:v>
                </c:pt>
                <c:pt idx="2">
                  <c:v>132</c:v>
                </c:pt>
                <c:pt idx="3">
                  <c:v>246</c:v>
                </c:pt>
                <c:pt idx="4">
                  <c:v>243</c:v>
                </c:pt>
                <c:pt idx="5">
                  <c:v>78</c:v>
                </c:pt>
                <c:pt idx="6">
                  <c:v>210</c:v>
                </c:pt>
                <c:pt idx="7">
                  <c:v>165</c:v>
                </c:pt>
                <c:pt idx="8">
                  <c:v>96</c:v>
                </c:pt>
                <c:pt idx="9">
                  <c:v>123</c:v>
                </c:pt>
                <c:pt idx="10">
                  <c:v>96</c:v>
                </c:pt>
                <c:pt idx="11">
                  <c:v>72</c:v>
                </c:pt>
                <c:pt idx="12">
                  <c:v>114</c:v>
                </c:pt>
                <c:pt idx="13">
                  <c:v>105</c:v>
                </c:pt>
                <c:pt idx="14">
                  <c:v>9</c:v>
                </c:pt>
                <c:pt idx="15">
                  <c:v>111</c:v>
                </c:pt>
                <c:pt idx="16">
                  <c:v>351</c:v>
                </c:pt>
                <c:pt idx="17">
                  <c:v>513</c:v>
                </c:pt>
                <c:pt idx="18">
                  <c:v>303</c:v>
                </c:pt>
                <c:pt idx="19">
                  <c:v>381</c:v>
                </c:pt>
                <c:pt idx="20">
                  <c:v>240</c:v>
                </c:pt>
                <c:pt idx="21">
                  <c:v>468</c:v>
                </c:pt>
                <c:pt idx="22">
                  <c:v>264</c:v>
                </c:pt>
                <c:pt idx="23">
                  <c:v>321</c:v>
                </c:pt>
                <c:pt idx="24">
                  <c:v>195</c:v>
                </c:pt>
                <c:pt idx="25">
                  <c:v>165</c:v>
                </c:pt>
                <c:pt idx="26">
                  <c:v>99</c:v>
                </c:pt>
                <c:pt idx="27">
                  <c:v>189</c:v>
                </c:pt>
                <c:pt idx="28">
                  <c:v>219</c:v>
                </c:pt>
                <c:pt idx="29">
                  <c:v>207</c:v>
                </c:pt>
                <c:pt idx="30">
                  <c:v>294</c:v>
                </c:pt>
                <c:pt idx="31">
                  <c:v>300</c:v>
                </c:pt>
                <c:pt idx="32">
                  <c:v>171</c:v>
                </c:pt>
                <c:pt idx="33">
                  <c:v>210</c:v>
                </c:pt>
                <c:pt idx="34">
                  <c:v>171</c:v>
                </c:pt>
                <c:pt idx="35">
                  <c:v>138</c:v>
                </c:pt>
                <c:pt idx="36">
                  <c:v>306</c:v>
                </c:pt>
                <c:pt idx="37">
                  <c:v>327</c:v>
                </c:pt>
                <c:pt idx="38">
                  <c:v>327</c:v>
                </c:pt>
                <c:pt idx="39">
                  <c:v>183</c:v>
                </c:pt>
                <c:pt idx="40">
                  <c:v>180</c:v>
                </c:pt>
                <c:pt idx="41">
                  <c:v>147</c:v>
                </c:pt>
                <c:pt idx="42">
                  <c:v>135</c:v>
                </c:pt>
                <c:pt idx="43">
                  <c:v>90</c:v>
                </c:pt>
                <c:pt idx="44">
                  <c:v>120</c:v>
                </c:pt>
                <c:pt idx="45">
                  <c:v>183</c:v>
                </c:pt>
                <c:pt idx="46">
                  <c:v>123</c:v>
                </c:pt>
                <c:pt idx="47">
                  <c:v>129</c:v>
                </c:pt>
                <c:pt idx="48">
                  <c:v>81</c:v>
                </c:pt>
                <c:pt idx="49">
                  <c:v>129</c:v>
                </c:pt>
                <c:pt idx="50">
                  <c:v>192</c:v>
                </c:pt>
                <c:pt idx="51">
                  <c:v>54</c:v>
                </c:pt>
                <c:pt idx="52">
                  <c:v>219</c:v>
                </c:pt>
                <c:pt idx="53">
                  <c:v>174</c:v>
                </c:pt>
                <c:pt idx="54">
                  <c:v>258</c:v>
                </c:pt>
                <c:pt idx="55">
                  <c:v>216</c:v>
                </c:pt>
                <c:pt idx="56">
                  <c:v>282</c:v>
                </c:pt>
                <c:pt idx="57">
                  <c:v>198</c:v>
                </c:pt>
                <c:pt idx="58">
                  <c:v>138</c:v>
                </c:pt>
                <c:pt idx="59">
                  <c:v>48</c:v>
                </c:pt>
                <c:pt idx="60">
                  <c:v>57</c:v>
                </c:pt>
                <c:pt idx="61">
                  <c:v>123</c:v>
                </c:pt>
                <c:pt idx="62">
                  <c:v>180</c:v>
                </c:pt>
                <c:pt idx="63">
                  <c:v>231</c:v>
                </c:pt>
                <c:pt idx="64">
                  <c:v>201</c:v>
                </c:pt>
                <c:pt idx="65">
                  <c:v>207</c:v>
                </c:pt>
                <c:pt idx="66">
                  <c:v>273</c:v>
                </c:pt>
                <c:pt idx="67">
                  <c:v>297</c:v>
                </c:pt>
                <c:pt idx="68">
                  <c:v>225</c:v>
                </c:pt>
                <c:pt idx="69">
                  <c:v>180</c:v>
                </c:pt>
                <c:pt idx="70">
                  <c:v>159</c:v>
                </c:pt>
                <c:pt idx="71">
                  <c:v>426</c:v>
                </c:pt>
                <c:pt idx="72">
                  <c:v>384</c:v>
                </c:pt>
                <c:pt idx="73">
                  <c:v>195</c:v>
                </c:pt>
                <c:pt idx="74">
                  <c:v>270</c:v>
                </c:pt>
                <c:pt idx="75">
                  <c:v>204</c:v>
                </c:pt>
                <c:pt idx="76">
                  <c:v>102</c:v>
                </c:pt>
                <c:pt idx="77">
                  <c:v>234</c:v>
                </c:pt>
                <c:pt idx="78">
                  <c:v>195</c:v>
                </c:pt>
                <c:pt idx="79">
                  <c:v>213</c:v>
                </c:pt>
                <c:pt idx="80">
                  <c:v>165</c:v>
                </c:pt>
                <c:pt idx="81">
                  <c:v>192</c:v>
                </c:pt>
                <c:pt idx="82">
                  <c:v>168</c:v>
                </c:pt>
                <c:pt idx="83">
                  <c:v>126</c:v>
                </c:pt>
                <c:pt idx="84">
                  <c:v>156</c:v>
                </c:pt>
                <c:pt idx="85">
                  <c:v>282</c:v>
                </c:pt>
                <c:pt idx="86">
                  <c:v>210</c:v>
                </c:pt>
                <c:pt idx="87">
                  <c:v>309</c:v>
                </c:pt>
                <c:pt idx="88">
                  <c:v>423</c:v>
                </c:pt>
                <c:pt idx="89">
                  <c:v>111</c:v>
                </c:pt>
                <c:pt idx="90">
                  <c:v>81</c:v>
                </c:pt>
                <c:pt idx="91">
                  <c:v>144</c:v>
                </c:pt>
                <c:pt idx="92">
                  <c:v>153</c:v>
                </c:pt>
                <c:pt idx="93">
                  <c:v>141</c:v>
                </c:pt>
                <c:pt idx="94">
                  <c:v>183</c:v>
                </c:pt>
                <c:pt idx="95">
                  <c:v>225</c:v>
                </c:pt>
                <c:pt idx="96">
                  <c:v>102</c:v>
                </c:pt>
                <c:pt idx="97">
                  <c:v>39</c:v>
                </c:pt>
                <c:pt idx="98">
                  <c:v>45</c:v>
                </c:pt>
                <c:pt idx="99">
                  <c:v>3</c:v>
                </c:pt>
                <c:pt idx="100">
                  <c:v>6</c:v>
                </c:pt>
                <c:pt idx="101">
                  <c:v>12</c:v>
                </c:pt>
                <c:pt idx="102">
                  <c:v>192</c:v>
                </c:pt>
                <c:pt idx="103">
                  <c:v>609</c:v>
                </c:pt>
                <c:pt idx="104">
                  <c:v>453</c:v>
                </c:pt>
                <c:pt idx="105">
                  <c:v>333</c:v>
                </c:pt>
                <c:pt idx="106">
                  <c:v>309</c:v>
                </c:pt>
                <c:pt idx="107">
                  <c:v>249</c:v>
                </c:pt>
                <c:pt idx="108">
                  <c:v>171</c:v>
                </c:pt>
                <c:pt idx="109">
                  <c:v>144</c:v>
                </c:pt>
                <c:pt idx="110">
                  <c:v>276</c:v>
                </c:pt>
                <c:pt idx="111">
                  <c:v>186</c:v>
                </c:pt>
                <c:pt idx="112">
                  <c:v>159</c:v>
                </c:pt>
                <c:pt idx="113">
                  <c:v>180</c:v>
                </c:pt>
                <c:pt idx="114">
                  <c:v>294</c:v>
                </c:pt>
                <c:pt idx="115">
                  <c:v>120</c:v>
                </c:pt>
                <c:pt idx="116">
                  <c:v>48</c:v>
                </c:pt>
                <c:pt idx="117">
                  <c:v>171</c:v>
                </c:pt>
                <c:pt idx="118">
                  <c:v>99</c:v>
                </c:pt>
                <c:pt idx="119">
                  <c:v>93</c:v>
                </c:pt>
                <c:pt idx="120">
                  <c:v>111</c:v>
                </c:pt>
                <c:pt idx="121">
                  <c:v>102</c:v>
                </c:pt>
                <c:pt idx="122">
                  <c:v>144</c:v>
                </c:pt>
                <c:pt idx="123">
                  <c:v>639</c:v>
                </c:pt>
                <c:pt idx="124">
                  <c:v>714</c:v>
                </c:pt>
                <c:pt idx="125">
                  <c:v>135</c:v>
                </c:pt>
                <c:pt idx="126">
                  <c:v>324</c:v>
                </c:pt>
                <c:pt idx="127">
                  <c:v>576</c:v>
                </c:pt>
                <c:pt idx="128">
                  <c:v>918</c:v>
                </c:pt>
                <c:pt idx="129">
                  <c:v>723</c:v>
                </c:pt>
                <c:pt idx="130">
                  <c:v>405</c:v>
                </c:pt>
                <c:pt idx="131">
                  <c:v>90</c:v>
                </c:pt>
                <c:pt idx="132">
                  <c:v>228</c:v>
                </c:pt>
                <c:pt idx="133">
                  <c:v>216</c:v>
                </c:pt>
                <c:pt idx="134">
                  <c:v>78</c:v>
                </c:pt>
                <c:pt idx="135">
                  <c:v>51</c:v>
                </c:pt>
                <c:pt idx="136">
                  <c:v>54</c:v>
                </c:pt>
                <c:pt idx="137">
                  <c:v>162</c:v>
                </c:pt>
                <c:pt idx="138">
                  <c:v>126</c:v>
                </c:pt>
                <c:pt idx="139">
                  <c:v>231</c:v>
                </c:pt>
                <c:pt idx="140">
                  <c:v>150</c:v>
                </c:pt>
                <c:pt idx="141">
                  <c:v>96</c:v>
                </c:pt>
                <c:pt idx="142">
                  <c:v>276</c:v>
                </c:pt>
                <c:pt idx="143">
                  <c:v>129</c:v>
                </c:pt>
                <c:pt idx="144">
                  <c:v>108</c:v>
                </c:pt>
                <c:pt idx="145">
                  <c:v>54</c:v>
                </c:pt>
                <c:pt idx="146">
                  <c:v>114</c:v>
                </c:pt>
                <c:pt idx="147">
                  <c:v>72</c:v>
                </c:pt>
                <c:pt idx="148">
                  <c:v>81</c:v>
                </c:pt>
                <c:pt idx="149">
                  <c:v>51</c:v>
                </c:pt>
                <c:pt idx="150">
                  <c:v>78</c:v>
                </c:pt>
                <c:pt idx="151">
                  <c:v>96</c:v>
                </c:pt>
                <c:pt idx="152">
                  <c:v>87</c:v>
                </c:pt>
                <c:pt idx="153">
                  <c:v>117</c:v>
                </c:pt>
                <c:pt idx="154">
                  <c:v>58</c:v>
                </c:pt>
                <c:pt idx="155">
                  <c:v>126</c:v>
                </c:pt>
                <c:pt idx="156">
                  <c:v>85</c:v>
                </c:pt>
                <c:pt idx="157">
                  <c:v>174</c:v>
                </c:pt>
                <c:pt idx="158">
                  <c:v>51</c:v>
                </c:pt>
                <c:pt idx="159">
                  <c:v>55</c:v>
                </c:pt>
                <c:pt idx="160">
                  <c:v>3</c:v>
                </c:pt>
                <c:pt idx="161">
                  <c:v>0</c:v>
                </c:pt>
                <c:pt idx="162">
                  <c:v>3</c:v>
                </c:pt>
                <c:pt idx="163">
                  <c:v>30</c:v>
                </c:pt>
                <c:pt idx="164">
                  <c:v>3</c:v>
                </c:pt>
                <c:pt idx="165">
                  <c:v>90</c:v>
                </c:pt>
                <c:pt idx="166">
                  <c:v>138</c:v>
                </c:pt>
                <c:pt idx="167">
                  <c:v>312</c:v>
                </c:pt>
                <c:pt idx="168">
                  <c:v>267</c:v>
                </c:pt>
                <c:pt idx="169">
                  <c:v>243</c:v>
                </c:pt>
                <c:pt idx="170">
                  <c:v>216</c:v>
                </c:pt>
                <c:pt idx="171">
                  <c:v>363</c:v>
                </c:pt>
                <c:pt idx="172">
                  <c:v>107</c:v>
                </c:pt>
                <c:pt idx="173">
                  <c:v>145</c:v>
                </c:pt>
                <c:pt idx="174">
                  <c:v>120</c:v>
                </c:pt>
                <c:pt idx="175">
                  <c:v>290</c:v>
                </c:pt>
                <c:pt idx="176">
                  <c:v>153</c:v>
                </c:pt>
                <c:pt idx="177">
                  <c:v>315</c:v>
                </c:pt>
                <c:pt idx="178">
                  <c:v>150</c:v>
                </c:pt>
                <c:pt idx="179">
                  <c:v>71</c:v>
                </c:pt>
                <c:pt idx="180">
                  <c:v>98</c:v>
                </c:pt>
                <c:pt idx="181">
                  <c:v>9</c:v>
                </c:pt>
                <c:pt idx="182">
                  <c:v>0</c:v>
                </c:pt>
                <c:pt idx="183">
                  <c:v>3</c:v>
                </c:pt>
                <c:pt idx="184">
                  <c:v>1</c:v>
                </c:pt>
                <c:pt idx="185">
                  <c:v>2</c:v>
                </c:pt>
                <c:pt idx="186">
                  <c:v>2</c:v>
                </c:pt>
                <c:pt idx="187">
                  <c:v>1</c:v>
                </c:pt>
                <c:pt idx="188">
                  <c:v>0</c:v>
                </c:pt>
                <c:pt idx="189">
                  <c:v>0</c:v>
                </c:pt>
                <c:pt idx="190">
                  <c:v>0</c:v>
                </c:pt>
                <c:pt idx="191">
                  <c:v>0</c:v>
                </c:pt>
                <c:pt idx="192">
                  <c:v>0</c:v>
                </c:pt>
                <c:pt idx="193">
                  <c:v>0</c:v>
                </c:pt>
                <c:pt idx="194">
                  <c:v>0</c:v>
                </c:pt>
                <c:pt idx="195">
                  <c:v>0</c:v>
                </c:pt>
                <c:pt idx="196">
                  <c:v>69</c:v>
                </c:pt>
                <c:pt idx="197">
                  <c:v>46</c:v>
                </c:pt>
                <c:pt idx="198">
                  <c:v>39</c:v>
                </c:pt>
                <c:pt idx="199">
                  <c:v>57</c:v>
                </c:pt>
                <c:pt idx="200">
                  <c:v>19</c:v>
                </c:pt>
                <c:pt idx="201">
                  <c:v>0</c:v>
                </c:pt>
                <c:pt idx="202">
                  <c:v>75</c:v>
                </c:pt>
                <c:pt idx="203">
                  <c:v>245</c:v>
                </c:pt>
                <c:pt idx="204">
                  <c:v>238</c:v>
                </c:pt>
                <c:pt idx="205">
                  <c:v>81</c:v>
                </c:pt>
                <c:pt idx="206">
                  <c:v>36</c:v>
                </c:pt>
                <c:pt idx="207">
                  <c:v>96</c:v>
                </c:pt>
                <c:pt idx="208">
                  <c:v>202</c:v>
                </c:pt>
                <c:pt idx="209">
                  <c:v>442</c:v>
                </c:pt>
                <c:pt idx="210">
                  <c:v>327</c:v>
                </c:pt>
                <c:pt idx="211">
                  <c:v>99</c:v>
                </c:pt>
                <c:pt idx="212">
                  <c:v>291</c:v>
                </c:pt>
                <c:pt idx="213">
                  <c:v>297</c:v>
                </c:pt>
                <c:pt idx="214">
                  <c:v>150</c:v>
                </c:pt>
                <c:pt idx="215">
                  <c:v>114</c:v>
                </c:pt>
                <c:pt idx="216">
                  <c:v>84</c:v>
                </c:pt>
                <c:pt idx="217">
                  <c:v>21</c:v>
                </c:pt>
                <c:pt idx="218">
                  <c:v>57</c:v>
                </c:pt>
                <c:pt idx="219">
                  <c:v>42</c:v>
                </c:pt>
                <c:pt idx="220">
                  <c:v>135</c:v>
                </c:pt>
                <c:pt idx="221">
                  <c:v>78</c:v>
                </c:pt>
                <c:pt idx="222">
                  <c:v>120</c:v>
                </c:pt>
                <c:pt idx="223">
                  <c:v>99</c:v>
                </c:pt>
                <c:pt idx="224">
                  <c:v>84</c:v>
                </c:pt>
                <c:pt idx="225">
                  <c:v>93</c:v>
                </c:pt>
                <c:pt idx="226">
                  <c:v>75</c:v>
                </c:pt>
                <c:pt idx="227">
                  <c:v>126</c:v>
                </c:pt>
                <c:pt idx="228">
                  <c:v>96</c:v>
                </c:pt>
                <c:pt idx="229">
                  <c:v>39</c:v>
                </c:pt>
                <c:pt idx="230">
                  <c:v>52</c:v>
                </c:pt>
                <c:pt idx="231">
                  <c:v>91</c:v>
                </c:pt>
                <c:pt idx="232">
                  <c:v>9</c:v>
                </c:pt>
                <c:pt idx="233">
                  <c:v>6</c:v>
                </c:pt>
                <c:pt idx="234">
                  <c:v>3</c:v>
                </c:pt>
                <c:pt idx="235">
                  <c:v>9</c:v>
                </c:pt>
                <c:pt idx="236">
                  <c:v>1</c:v>
                </c:pt>
                <c:pt idx="237">
                  <c:v>23</c:v>
                </c:pt>
                <c:pt idx="238">
                  <c:v>42</c:v>
                </c:pt>
                <c:pt idx="239">
                  <c:v>24</c:v>
                </c:pt>
                <c:pt idx="240">
                  <c:v>4</c:v>
                </c:pt>
                <c:pt idx="241">
                  <c:v>92</c:v>
                </c:pt>
                <c:pt idx="242">
                  <c:v>85</c:v>
                </c:pt>
                <c:pt idx="243">
                  <c:v>16</c:v>
                </c:pt>
                <c:pt idx="244">
                  <c:v>28</c:v>
                </c:pt>
                <c:pt idx="245">
                  <c:v>7</c:v>
                </c:pt>
                <c:pt idx="246">
                  <c:v>8</c:v>
                </c:pt>
                <c:pt idx="247">
                  <c:v>27</c:v>
                </c:pt>
                <c:pt idx="248">
                  <c:v>12</c:v>
                </c:pt>
                <c:pt idx="249">
                  <c:v>10</c:v>
                </c:pt>
                <c:pt idx="250">
                  <c:v>53</c:v>
                </c:pt>
                <c:pt idx="251">
                  <c:v>43</c:v>
                </c:pt>
                <c:pt idx="252">
                  <c:v>47</c:v>
                </c:pt>
                <c:pt idx="253">
                  <c:v>47</c:v>
                </c:pt>
                <c:pt idx="254">
                  <c:v>42</c:v>
                </c:pt>
                <c:pt idx="255">
                  <c:v>41</c:v>
                </c:pt>
                <c:pt idx="256">
                  <c:v>195</c:v>
                </c:pt>
                <c:pt idx="257">
                  <c:v>171</c:v>
                </c:pt>
                <c:pt idx="258">
                  <c:v>45</c:v>
                </c:pt>
                <c:pt idx="259">
                  <c:v>49</c:v>
                </c:pt>
                <c:pt idx="260">
                  <c:v>2</c:v>
                </c:pt>
                <c:pt idx="261">
                  <c:v>0</c:v>
                </c:pt>
                <c:pt idx="262">
                  <c:v>0</c:v>
                </c:pt>
                <c:pt idx="263">
                  <c:v>0</c:v>
                </c:pt>
                <c:pt idx="264">
                  <c:v>0</c:v>
                </c:pt>
                <c:pt idx="265">
                  <c:v>0</c:v>
                </c:pt>
                <c:pt idx="266">
                  <c:v>18</c:v>
                </c:pt>
                <c:pt idx="267">
                  <c:v>18</c:v>
                </c:pt>
                <c:pt idx="268">
                  <c:v>63</c:v>
                </c:pt>
                <c:pt idx="269">
                  <c:v>20</c:v>
                </c:pt>
                <c:pt idx="270">
                  <c:v>11</c:v>
                </c:pt>
                <c:pt idx="271">
                  <c:v>6</c:v>
                </c:pt>
                <c:pt idx="272">
                  <c:v>3</c:v>
                </c:pt>
                <c:pt idx="273">
                  <c:v>3</c:v>
                </c:pt>
                <c:pt idx="274">
                  <c:v>14</c:v>
                </c:pt>
                <c:pt idx="275">
                  <c:v>43</c:v>
                </c:pt>
                <c:pt idx="276">
                  <c:v>27</c:v>
                </c:pt>
                <c:pt idx="277">
                  <c:v>13</c:v>
                </c:pt>
                <c:pt idx="278">
                  <c:v>33</c:v>
                </c:pt>
                <c:pt idx="279">
                  <c:v>38</c:v>
                </c:pt>
                <c:pt idx="280">
                  <c:v>17</c:v>
                </c:pt>
                <c:pt idx="281">
                  <c:v>22</c:v>
                </c:pt>
                <c:pt idx="282">
                  <c:v>28</c:v>
                </c:pt>
                <c:pt idx="283">
                  <c:v>17</c:v>
                </c:pt>
                <c:pt idx="284">
                  <c:v>30</c:v>
                </c:pt>
                <c:pt idx="285">
                  <c:v>12</c:v>
                </c:pt>
                <c:pt idx="286">
                  <c:v>33</c:v>
                </c:pt>
                <c:pt idx="287">
                  <c:v>22</c:v>
                </c:pt>
                <c:pt idx="288">
                  <c:v>20</c:v>
                </c:pt>
                <c:pt idx="289">
                  <c:v>44</c:v>
                </c:pt>
                <c:pt idx="290">
                  <c:v>21</c:v>
                </c:pt>
                <c:pt idx="291">
                  <c:v>22</c:v>
                </c:pt>
                <c:pt idx="292">
                  <c:v>23</c:v>
                </c:pt>
                <c:pt idx="293">
                  <c:v>12</c:v>
                </c:pt>
                <c:pt idx="294">
                  <c:v>27</c:v>
                </c:pt>
                <c:pt idx="295">
                  <c:v>42</c:v>
                </c:pt>
                <c:pt idx="296">
                  <c:v>33</c:v>
                </c:pt>
                <c:pt idx="297">
                  <c:v>22</c:v>
                </c:pt>
                <c:pt idx="298">
                  <c:v>17</c:v>
                </c:pt>
                <c:pt idx="299">
                  <c:v>26</c:v>
                </c:pt>
                <c:pt idx="300">
                  <c:v>7</c:v>
                </c:pt>
                <c:pt idx="301">
                  <c:v>32</c:v>
                </c:pt>
                <c:pt idx="302">
                  <c:v>3</c:v>
                </c:pt>
                <c:pt idx="303">
                  <c:v>11</c:v>
                </c:pt>
                <c:pt idx="304">
                  <c:v>11</c:v>
                </c:pt>
                <c:pt idx="305">
                  <c:v>27</c:v>
                </c:pt>
                <c:pt idx="306">
                  <c:v>18</c:v>
                </c:pt>
                <c:pt idx="307">
                  <c:v>26</c:v>
                </c:pt>
                <c:pt idx="308">
                  <c:v>37</c:v>
                </c:pt>
                <c:pt idx="309">
                  <c:v>12</c:v>
                </c:pt>
                <c:pt idx="310">
                  <c:v>11</c:v>
                </c:pt>
                <c:pt idx="311">
                  <c:v>23</c:v>
                </c:pt>
                <c:pt idx="312">
                  <c:v>6</c:v>
                </c:pt>
                <c:pt idx="313">
                  <c:v>15</c:v>
                </c:pt>
                <c:pt idx="314">
                  <c:v>14</c:v>
                </c:pt>
                <c:pt idx="315">
                  <c:v>6</c:v>
                </c:pt>
                <c:pt idx="316">
                  <c:v>14</c:v>
                </c:pt>
                <c:pt idx="317">
                  <c:v>15</c:v>
                </c:pt>
                <c:pt idx="318">
                  <c:v>103</c:v>
                </c:pt>
                <c:pt idx="319">
                  <c:v>66</c:v>
                </c:pt>
                <c:pt idx="320">
                  <c:v>44</c:v>
                </c:pt>
                <c:pt idx="321">
                  <c:v>23</c:v>
                </c:pt>
                <c:pt idx="322">
                  <c:v>5</c:v>
                </c:pt>
                <c:pt idx="323">
                  <c:v>78</c:v>
                </c:pt>
                <c:pt idx="324">
                  <c:v>66</c:v>
                </c:pt>
                <c:pt idx="325">
                  <c:v>80</c:v>
                </c:pt>
                <c:pt idx="326">
                  <c:v>86</c:v>
                </c:pt>
                <c:pt idx="327">
                  <c:v>36</c:v>
                </c:pt>
                <c:pt idx="328">
                  <c:v>64</c:v>
                </c:pt>
                <c:pt idx="329">
                  <c:v>305</c:v>
                </c:pt>
                <c:pt idx="330">
                  <c:v>448</c:v>
                </c:pt>
                <c:pt idx="331">
                  <c:v>72</c:v>
                </c:pt>
                <c:pt idx="332">
                  <c:v>40</c:v>
                </c:pt>
                <c:pt idx="333">
                  <c:v>19</c:v>
                </c:pt>
                <c:pt idx="334">
                  <c:v>21</c:v>
                </c:pt>
                <c:pt idx="335">
                  <c:v>4</c:v>
                </c:pt>
                <c:pt idx="336">
                  <c:v>8</c:v>
                </c:pt>
                <c:pt idx="337">
                  <c:v>19</c:v>
                </c:pt>
                <c:pt idx="338">
                  <c:v>25</c:v>
                </c:pt>
                <c:pt idx="339">
                  <c:v>0</c:v>
                </c:pt>
                <c:pt idx="340">
                  <c:v>0</c:v>
                </c:pt>
                <c:pt idx="341">
                  <c:v>6</c:v>
                </c:pt>
                <c:pt idx="342">
                  <c:v>18</c:v>
                </c:pt>
                <c:pt idx="343">
                  <c:v>0</c:v>
                </c:pt>
                <c:pt idx="344">
                  <c:v>0</c:v>
                </c:pt>
                <c:pt idx="345">
                  <c:v>21</c:v>
                </c:pt>
                <c:pt idx="346">
                  <c:v>23</c:v>
                </c:pt>
                <c:pt idx="347">
                  <c:v>4</c:v>
                </c:pt>
                <c:pt idx="348">
                  <c:v>12</c:v>
                </c:pt>
                <c:pt idx="349">
                  <c:v>7</c:v>
                </c:pt>
                <c:pt idx="350">
                  <c:v>185</c:v>
                </c:pt>
                <c:pt idx="351">
                  <c:v>200</c:v>
                </c:pt>
                <c:pt idx="352">
                  <c:v>25</c:v>
                </c:pt>
                <c:pt idx="353">
                  <c:v>43</c:v>
                </c:pt>
                <c:pt idx="354">
                  <c:v>21</c:v>
                </c:pt>
                <c:pt idx="355">
                  <c:v>24</c:v>
                </c:pt>
                <c:pt idx="356">
                  <c:v>133</c:v>
                </c:pt>
                <c:pt idx="357">
                  <c:v>99</c:v>
                </c:pt>
                <c:pt idx="358">
                  <c:v>78</c:v>
                </c:pt>
                <c:pt idx="359">
                  <c:v>255</c:v>
                </c:pt>
                <c:pt idx="360">
                  <c:v>249</c:v>
                </c:pt>
                <c:pt idx="361">
                  <c:v>99</c:v>
                </c:pt>
                <c:pt idx="362">
                  <c:v>106</c:v>
                </c:pt>
                <c:pt idx="363">
                  <c:v>99</c:v>
                </c:pt>
                <c:pt idx="364">
                  <c:v>15</c:v>
                </c:pt>
                <c:pt idx="365">
                  <c:v>34</c:v>
                </c:pt>
                <c:pt idx="366">
                  <c:v>15</c:v>
                </c:pt>
                <c:pt idx="367">
                  <c:v>30</c:v>
                </c:pt>
                <c:pt idx="368">
                  <c:v>21</c:v>
                </c:pt>
                <c:pt idx="369">
                  <c:v>4</c:v>
                </c:pt>
                <c:pt idx="370">
                  <c:v>3</c:v>
                </c:pt>
                <c:pt idx="371">
                  <c:v>10</c:v>
                </c:pt>
                <c:pt idx="372">
                  <c:v>49</c:v>
                </c:pt>
                <c:pt idx="373">
                  <c:v>12</c:v>
                </c:pt>
                <c:pt idx="374">
                  <c:v>18</c:v>
                </c:pt>
                <c:pt idx="375">
                  <c:v>19</c:v>
                </c:pt>
                <c:pt idx="376">
                  <c:v>2</c:v>
                </c:pt>
                <c:pt idx="377">
                  <c:v>1</c:v>
                </c:pt>
                <c:pt idx="378">
                  <c:v>48</c:v>
                </c:pt>
                <c:pt idx="379">
                  <c:v>8</c:v>
                </c:pt>
                <c:pt idx="380">
                  <c:v>0</c:v>
                </c:pt>
                <c:pt idx="381">
                  <c:v>2</c:v>
                </c:pt>
                <c:pt idx="382">
                  <c:v>2</c:v>
                </c:pt>
                <c:pt idx="383">
                  <c:v>7</c:v>
                </c:pt>
                <c:pt idx="384">
                  <c:v>9</c:v>
                </c:pt>
                <c:pt idx="385">
                  <c:v>1</c:v>
                </c:pt>
                <c:pt idx="386">
                  <c:v>6</c:v>
                </c:pt>
                <c:pt idx="387">
                  <c:v>10</c:v>
                </c:pt>
                <c:pt idx="388">
                  <c:v>40</c:v>
                </c:pt>
                <c:pt idx="389">
                  <c:v>56</c:v>
                </c:pt>
                <c:pt idx="390">
                  <c:v>6</c:v>
                </c:pt>
                <c:pt idx="391">
                  <c:v>3</c:v>
                </c:pt>
                <c:pt idx="392">
                  <c:v>25</c:v>
                </c:pt>
                <c:pt idx="393">
                  <c:v>3</c:v>
                </c:pt>
                <c:pt idx="394">
                  <c:v>15</c:v>
                </c:pt>
                <c:pt idx="395">
                  <c:v>21</c:v>
                </c:pt>
                <c:pt idx="396">
                  <c:v>20</c:v>
                </c:pt>
                <c:pt idx="397">
                  <c:v>41</c:v>
                </c:pt>
                <c:pt idx="398">
                  <c:v>9</c:v>
                </c:pt>
                <c:pt idx="399">
                  <c:v>0</c:v>
                </c:pt>
                <c:pt idx="400">
                  <c:v>6</c:v>
                </c:pt>
                <c:pt idx="401">
                  <c:v>6</c:v>
                </c:pt>
                <c:pt idx="402">
                  <c:v>1</c:v>
                </c:pt>
                <c:pt idx="403">
                  <c:v>30</c:v>
                </c:pt>
                <c:pt idx="404">
                  <c:v>39</c:v>
                </c:pt>
                <c:pt idx="405">
                  <c:v>28</c:v>
                </c:pt>
                <c:pt idx="406">
                  <c:v>3</c:v>
                </c:pt>
                <c:pt idx="407">
                  <c:v>7</c:v>
                </c:pt>
                <c:pt idx="408">
                  <c:v>25</c:v>
                </c:pt>
                <c:pt idx="409">
                  <c:v>23</c:v>
                </c:pt>
                <c:pt idx="410">
                  <c:v>55</c:v>
                </c:pt>
                <c:pt idx="411">
                  <c:v>46</c:v>
                </c:pt>
                <c:pt idx="412">
                  <c:v>4</c:v>
                </c:pt>
                <c:pt idx="413">
                  <c:v>1</c:v>
                </c:pt>
                <c:pt idx="414">
                  <c:v>3</c:v>
                </c:pt>
                <c:pt idx="415">
                  <c:v>17</c:v>
                </c:pt>
                <c:pt idx="416">
                  <c:v>13</c:v>
                </c:pt>
                <c:pt idx="417">
                  <c:v>21</c:v>
                </c:pt>
                <c:pt idx="418">
                  <c:v>1</c:v>
                </c:pt>
                <c:pt idx="419">
                  <c:v>30</c:v>
                </c:pt>
                <c:pt idx="420">
                  <c:v>17</c:v>
                </c:pt>
                <c:pt idx="421">
                  <c:v>16</c:v>
                </c:pt>
                <c:pt idx="422">
                  <c:v>30</c:v>
                </c:pt>
                <c:pt idx="423">
                  <c:v>27</c:v>
                </c:pt>
                <c:pt idx="424">
                  <c:v>1</c:v>
                </c:pt>
                <c:pt idx="425">
                  <c:v>1</c:v>
                </c:pt>
                <c:pt idx="426">
                  <c:v>29</c:v>
                </c:pt>
                <c:pt idx="427">
                  <c:v>46</c:v>
                </c:pt>
                <c:pt idx="428">
                  <c:v>24</c:v>
                </c:pt>
                <c:pt idx="429">
                  <c:v>2</c:v>
                </c:pt>
                <c:pt idx="430">
                  <c:v>17</c:v>
                </c:pt>
                <c:pt idx="431">
                  <c:v>37</c:v>
                </c:pt>
                <c:pt idx="432">
                  <c:v>13</c:v>
                </c:pt>
                <c:pt idx="433">
                  <c:v>64</c:v>
                </c:pt>
                <c:pt idx="434">
                  <c:v>66</c:v>
                </c:pt>
                <c:pt idx="435">
                  <c:v>39</c:v>
                </c:pt>
                <c:pt idx="436">
                  <c:v>6</c:v>
                </c:pt>
                <c:pt idx="437">
                  <c:v>19</c:v>
                </c:pt>
                <c:pt idx="438">
                  <c:v>24</c:v>
                </c:pt>
                <c:pt idx="439">
                  <c:v>19</c:v>
                </c:pt>
                <c:pt idx="440">
                  <c:v>18</c:v>
                </c:pt>
                <c:pt idx="441">
                  <c:v>2</c:v>
                </c:pt>
                <c:pt idx="442">
                  <c:v>10</c:v>
                </c:pt>
                <c:pt idx="443">
                  <c:v>7</c:v>
                </c:pt>
                <c:pt idx="444">
                  <c:v>27</c:v>
                </c:pt>
                <c:pt idx="445">
                  <c:v>71</c:v>
                </c:pt>
                <c:pt idx="446">
                  <c:v>74</c:v>
                </c:pt>
                <c:pt idx="447">
                  <c:v>13</c:v>
                </c:pt>
                <c:pt idx="448">
                  <c:v>61</c:v>
                </c:pt>
                <c:pt idx="449">
                  <c:v>48</c:v>
                </c:pt>
                <c:pt idx="450">
                  <c:v>63</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8</c:v>
                </c:pt>
                <c:pt idx="527">
                  <c:v>14</c:v>
                </c:pt>
                <c:pt idx="528">
                  <c:v>1</c:v>
                </c:pt>
                <c:pt idx="529">
                  <c:v>3</c:v>
                </c:pt>
                <c:pt idx="530">
                  <c:v>4</c:v>
                </c:pt>
                <c:pt idx="531">
                  <c:v>5</c:v>
                </c:pt>
                <c:pt idx="532">
                  <c:v>9</c:v>
                </c:pt>
                <c:pt idx="533">
                  <c:v>38</c:v>
                </c:pt>
                <c:pt idx="534">
                  <c:v>20</c:v>
                </c:pt>
                <c:pt idx="535">
                  <c:v>45</c:v>
                </c:pt>
                <c:pt idx="536">
                  <c:v>19</c:v>
                </c:pt>
                <c:pt idx="537">
                  <c:v>19</c:v>
                </c:pt>
                <c:pt idx="538">
                  <c:v>0</c:v>
                </c:pt>
                <c:pt idx="539">
                  <c:v>5</c:v>
                </c:pt>
                <c:pt idx="540">
                  <c:v>22</c:v>
                </c:pt>
                <c:pt idx="541">
                  <c:v>1</c:v>
                </c:pt>
                <c:pt idx="542">
                  <c:v>1</c:v>
                </c:pt>
                <c:pt idx="543">
                  <c:v>0</c:v>
                </c:pt>
                <c:pt idx="544">
                  <c:v>2</c:v>
                </c:pt>
                <c:pt idx="545">
                  <c:v>1</c:v>
                </c:pt>
                <c:pt idx="546">
                  <c:v>0</c:v>
                </c:pt>
                <c:pt idx="547">
                  <c:v>89</c:v>
                </c:pt>
                <c:pt idx="548">
                  <c:v>142</c:v>
                </c:pt>
                <c:pt idx="549">
                  <c:v>96</c:v>
                </c:pt>
                <c:pt idx="550">
                  <c:v>54</c:v>
                </c:pt>
                <c:pt idx="551">
                  <c:v>0</c:v>
                </c:pt>
                <c:pt idx="552">
                  <c:v>0</c:v>
                </c:pt>
                <c:pt idx="553">
                  <c:v>19</c:v>
                </c:pt>
                <c:pt idx="554">
                  <c:v>12</c:v>
                </c:pt>
                <c:pt idx="555">
                  <c:v>6</c:v>
                </c:pt>
                <c:pt idx="556">
                  <c:v>22</c:v>
                </c:pt>
                <c:pt idx="557">
                  <c:v>9</c:v>
                </c:pt>
                <c:pt idx="558">
                  <c:v>2</c:v>
                </c:pt>
                <c:pt idx="559">
                  <c:v>11</c:v>
                </c:pt>
                <c:pt idx="560">
                  <c:v>15</c:v>
                </c:pt>
                <c:pt idx="561">
                  <c:v>122</c:v>
                </c:pt>
                <c:pt idx="562">
                  <c:v>96</c:v>
                </c:pt>
                <c:pt idx="563">
                  <c:v>71</c:v>
                </c:pt>
                <c:pt idx="564">
                  <c:v>16</c:v>
                </c:pt>
                <c:pt idx="565">
                  <c:v>54</c:v>
                </c:pt>
                <c:pt idx="566">
                  <c:v>5</c:v>
                </c:pt>
                <c:pt idx="567">
                  <c:v>28</c:v>
                </c:pt>
                <c:pt idx="568">
                  <c:v>3</c:v>
                </c:pt>
                <c:pt idx="569">
                  <c:v>3</c:v>
                </c:pt>
                <c:pt idx="570">
                  <c:v>3</c:v>
                </c:pt>
                <c:pt idx="571">
                  <c:v>4</c:v>
                </c:pt>
                <c:pt idx="572">
                  <c:v>21</c:v>
                </c:pt>
                <c:pt idx="573">
                  <c:v>34</c:v>
                </c:pt>
                <c:pt idx="574">
                  <c:v>7</c:v>
                </c:pt>
                <c:pt idx="575">
                  <c:v>23</c:v>
                </c:pt>
                <c:pt idx="576">
                  <c:v>1</c:v>
                </c:pt>
                <c:pt idx="577">
                  <c:v>1</c:v>
                </c:pt>
                <c:pt idx="578">
                  <c:v>28</c:v>
                </c:pt>
                <c:pt idx="579">
                  <c:v>23</c:v>
                </c:pt>
                <c:pt idx="580">
                  <c:v>14</c:v>
                </c:pt>
                <c:pt idx="581">
                  <c:v>29</c:v>
                </c:pt>
                <c:pt idx="582">
                  <c:v>16</c:v>
                </c:pt>
                <c:pt idx="583">
                  <c:v>10</c:v>
                </c:pt>
                <c:pt idx="584">
                  <c:v>2</c:v>
                </c:pt>
                <c:pt idx="585">
                  <c:v>30</c:v>
                </c:pt>
                <c:pt idx="586">
                  <c:v>36</c:v>
                </c:pt>
                <c:pt idx="587">
                  <c:v>26</c:v>
                </c:pt>
                <c:pt idx="588">
                  <c:v>7</c:v>
                </c:pt>
                <c:pt idx="589">
                  <c:v>33</c:v>
                </c:pt>
                <c:pt idx="590">
                  <c:v>28</c:v>
                </c:pt>
                <c:pt idx="591">
                  <c:v>34</c:v>
                </c:pt>
                <c:pt idx="592">
                  <c:v>38</c:v>
                </c:pt>
                <c:pt idx="593">
                  <c:v>26</c:v>
                </c:pt>
                <c:pt idx="594">
                  <c:v>58</c:v>
                </c:pt>
                <c:pt idx="595">
                  <c:v>43</c:v>
                </c:pt>
                <c:pt idx="596">
                  <c:v>7</c:v>
                </c:pt>
                <c:pt idx="597">
                  <c:v>49</c:v>
                </c:pt>
                <c:pt idx="598">
                  <c:v>10</c:v>
                </c:pt>
                <c:pt idx="599">
                  <c:v>14</c:v>
                </c:pt>
                <c:pt idx="600">
                  <c:v>60</c:v>
                </c:pt>
                <c:pt idx="601">
                  <c:v>5</c:v>
                </c:pt>
                <c:pt idx="602">
                  <c:v>86</c:v>
                </c:pt>
                <c:pt idx="603">
                  <c:v>28</c:v>
                </c:pt>
                <c:pt idx="604">
                  <c:v>60</c:v>
                </c:pt>
                <c:pt idx="605">
                  <c:v>102</c:v>
                </c:pt>
                <c:pt idx="606">
                  <c:v>85</c:v>
                </c:pt>
                <c:pt idx="607">
                  <c:v>85</c:v>
                </c:pt>
                <c:pt idx="608">
                  <c:v>130</c:v>
                </c:pt>
                <c:pt idx="609">
                  <c:v>97</c:v>
                </c:pt>
                <c:pt idx="610">
                  <c:v>35</c:v>
                </c:pt>
                <c:pt idx="611">
                  <c:v>25</c:v>
                </c:pt>
                <c:pt idx="612">
                  <c:v>32</c:v>
                </c:pt>
                <c:pt idx="613">
                  <c:v>125</c:v>
                </c:pt>
                <c:pt idx="614">
                  <c:v>163</c:v>
                </c:pt>
                <c:pt idx="615">
                  <c:v>90</c:v>
                </c:pt>
                <c:pt idx="616">
                  <c:v>36</c:v>
                </c:pt>
                <c:pt idx="617">
                  <c:v>46</c:v>
                </c:pt>
                <c:pt idx="618">
                  <c:v>79</c:v>
                </c:pt>
                <c:pt idx="619">
                  <c:v>90</c:v>
                </c:pt>
                <c:pt idx="620">
                  <c:v>37</c:v>
                </c:pt>
                <c:pt idx="621">
                  <c:v>44</c:v>
                </c:pt>
                <c:pt idx="622">
                  <c:v>35</c:v>
                </c:pt>
                <c:pt idx="623">
                  <c:v>34</c:v>
                </c:pt>
                <c:pt idx="624">
                  <c:v>64</c:v>
                </c:pt>
                <c:pt idx="625">
                  <c:v>67</c:v>
                </c:pt>
                <c:pt idx="626">
                  <c:v>41</c:v>
                </c:pt>
                <c:pt idx="627">
                  <c:v>98</c:v>
                </c:pt>
                <c:pt idx="628">
                  <c:v>76</c:v>
                </c:pt>
                <c:pt idx="629">
                  <c:v>75</c:v>
                </c:pt>
              </c:numCache>
            </c:numRef>
          </c:val>
          <c:smooth val="0"/>
          <c:extLst>
            <c:ext xmlns:c16="http://schemas.microsoft.com/office/drawing/2014/chart" uri="{C3380CC4-5D6E-409C-BE32-E72D297353CC}">
              <c16:uniqueId val="{00000000-2BB4-4DEB-AB3E-D171BFF3CC53}"/>
            </c:ext>
          </c:extLst>
        </c:ser>
        <c:dLbls>
          <c:showLegendKey val="0"/>
          <c:showVal val="0"/>
          <c:showCatName val="0"/>
          <c:showSerName val="0"/>
          <c:showPercent val="0"/>
          <c:showBubbleSize val="0"/>
        </c:dLbls>
        <c:smooth val="0"/>
        <c:axId val="2138891551"/>
        <c:axId val="2138892799"/>
      </c:lineChart>
      <c:catAx>
        <c:axId val="2138891551"/>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2799"/>
        <c:crosses val="autoZero"/>
        <c:auto val="0"/>
        <c:lblAlgn val="ctr"/>
        <c:lblOffset val="100"/>
        <c:noMultiLvlLbl val="0"/>
      </c:catAx>
      <c:valAx>
        <c:axId val="213889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15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グラフの編集距離の推移（</a:t>
            </a:r>
            <a:r>
              <a:rPr lang="en-US" altLang="ja-JP"/>
              <a:t>20170</a:t>
            </a:r>
            <a:r>
              <a:rPr lang="ja-JP" altLang="en-US"/>
              <a: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'20170'!$B$2:$B$632</c:f>
              <c:numCache>
                <c:formatCode>m/d/yyyy\ h:mm</c:formatCode>
                <c:ptCount val="631"/>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'20170'!$C$2:$C$632</c:f>
              <c:numCache>
                <c:formatCode>General</c:formatCode>
                <c:ptCount val="631"/>
                <c:pt idx="0">
                  <c:v>0</c:v>
                </c:pt>
                <c:pt idx="1">
                  <c:v>0.61805555555555503</c:v>
                </c:pt>
                <c:pt idx="2">
                  <c:v>2.2048611111111098</c:v>
                </c:pt>
                <c:pt idx="3">
                  <c:v>1.7847222222222201</c:v>
                </c:pt>
                <c:pt idx="4">
                  <c:v>0.64930555555555503</c:v>
                </c:pt>
                <c:pt idx="5">
                  <c:v>1.0833333333333299</c:v>
                </c:pt>
                <c:pt idx="6">
                  <c:v>8.3333333333333398E-2</c:v>
                </c:pt>
                <c:pt idx="7">
                  <c:v>0.52777777777777701</c:v>
                </c:pt>
                <c:pt idx="8">
                  <c:v>1.8229166666666601</c:v>
                </c:pt>
                <c:pt idx="9">
                  <c:v>1.6423611111111101</c:v>
                </c:pt>
                <c:pt idx="10">
                  <c:v>1.15625</c:v>
                </c:pt>
                <c:pt idx="11">
                  <c:v>1.6354166666666601</c:v>
                </c:pt>
                <c:pt idx="12">
                  <c:v>2.0902777777777701</c:v>
                </c:pt>
                <c:pt idx="13">
                  <c:v>3.0069444444444402</c:v>
                </c:pt>
                <c:pt idx="14">
                  <c:v>2.8159722222222201</c:v>
                </c:pt>
                <c:pt idx="15">
                  <c:v>0.48958333333333298</c:v>
                </c:pt>
                <c:pt idx="16">
                  <c:v>0.20833333333333301</c:v>
                </c:pt>
                <c:pt idx="17">
                  <c:v>0.84027777777777701</c:v>
                </c:pt>
                <c:pt idx="18">
                  <c:v>2.1006944444444402</c:v>
                </c:pt>
                <c:pt idx="19">
                  <c:v>1.0520833333333299</c:v>
                </c:pt>
                <c:pt idx="20">
                  <c:v>0</c:v>
                </c:pt>
                <c:pt idx="21">
                  <c:v>0</c:v>
                </c:pt>
                <c:pt idx="22">
                  <c:v>0</c:v>
                </c:pt>
                <c:pt idx="23">
                  <c:v>0</c:v>
                </c:pt>
                <c:pt idx="24">
                  <c:v>0</c:v>
                </c:pt>
                <c:pt idx="25">
                  <c:v>0</c:v>
                </c:pt>
                <c:pt idx="26">
                  <c:v>0</c:v>
                </c:pt>
                <c:pt idx="27">
                  <c:v>0</c:v>
                </c:pt>
                <c:pt idx="28">
                  <c:v>0</c:v>
                </c:pt>
                <c:pt idx="29">
                  <c:v>2.0694444444444402</c:v>
                </c:pt>
                <c:pt idx="30">
                  <c:v>2.9652777777777701</c:v>
                </c:pt>
                <c:pt idx="31">
                  <c:v>3.40625</c:v>
                </c:pt>
                <c:pt idx="32">
                  <c:v>0.781249999999999</c:v>
                </c:pt>
                <c:pt idx="33">
                  <c:v>0.63194444444444398</c:v>
                </c:pt>
                <c:pt idx="34">
                  <c:v>0</c:v>
                </c:pt>
                <c:pt idx="35">
                  <c:v>0.54166666666666596</c:v>
                </c:pt>
                <c:pt idx="36">
                  <c:v>1.4583333333333299</c:v>
                </c:pt>
                <c:pt idx="37">
                  <c:v>2.3715277777777701</c:v>
                </c:pt>
                <c:pt idx="38">
                  <c:v>2.6979166666666599</c:v>
                </c:pt>
                <c:pt idx="39">
                  <c:v>2.46180555555555</c:v>
                </c:pt>
                <c:pt idx="40">
                  <c:v>4.4513888888888804</c:v>
                </c:pt>
                <c:pt idx="41">
                  <c:v>2.3159722222222201</c:v>
                </c:pt>
                <c:pt idx="42">
                  <c:v>2.4895833333333299</c:v>
                </c:pt>
                <c:pt idx="43">
                  <c:v>3.5034722222222201</c:v>
                </c:pt>
                <c:pt idx="44">
                  <c:v>2.4583333333333299</c:v>
                </c:pt>
                <c:pt idx="45">
                  <c:v>1.43055555555555</c:v>
                </c:pt>
                <c:pt idx="46">
                  <c:v>1.26388888888888</c:v>
                </c:pt>
                <c:pt idx="47">
                  <c:v>1.69444444444444</c:v>
                </c:pt>
                <c:pt idx="48">
                  <c:v>0.57638888888888895</c:v>
                </c:pt>
                <c:pt idx="49">
                  <c:v>1.38194444444444</c:v>
                </c:pt>
                <c:pt idx="50">
                  <c:v>0</c:v>
                </c:pt>
                <c:pt idx="51">
                  <c:v>0</c:v>
                </c:pt>
                <c:pt idx="52">
                  <c:v>0</c:v>
                </c:pt>
                <c:pt idx="53">
                  <c:v>1.1215277777777699</c:v>
                </c:pt>
                <c:pt idx="54">
                  <c:v>1.5520833333333299</c:v>
                </c:pt>
                <c:pt idx="55">
                  <c:v>0.46527777777777701</c:v>
                </c:pt>
                <c:pt idx="56">
                  <c:v>0.55555555555555503</c:v>
                </c:pt>
                <c:pt idx="57">
                  <c:v>2.0659722222222201</c:v>
                </c:pt>
                <c:pt idx="58">
                  <c:v>4.4548611111111098</c:v>
                </c:pt>
                <c:pt idx="59">
                  <c:v>0.84027777777777701</c:v>
                </c:pt>
                <c:pt idx="60">
                  <c:v>3.0069444444444402</c:v>
                </c:pt>
                <c:pt idx="61">
                  <c:v>3.5277777777777701</c:v>
                </c:pt>
                <c:pt idx="62">
                  <c:v>0.64583333333333304</c:v>
                </c:pt>
                <c:pt idx="63">
                  <c:v>1.73263888888888</c:v>
                </c:pt>
                <c:pt idx="64">
                  <c:v>2.27430555555555</c:v>
                </c:pt>
                <c:pt idx="65">
                  <c:v>2.4583333333333299</c:v>
                </c:pt>
                <c:pt idx="66">
                  <c:v>0.97916666666666596</c:v>
                </c:pt>
                <c:pt idx="67">
                  <c:v>0.47916666666666602</c:v>
                </c:pt>
                <c:pt idx="68">
                  <c:v>0.33333333333333298</c:v>
                </c:pt>
                <c:pt idx="69">
                  <c:v>2.13888888888888</c:v>
                </c:pt>
                <c:pt idx="70">
                  <c:v>1.96875</c:v>
                </c:pt>
                <c:pt idx="71">
                  <c:v>1.54513888888888</c:v>
                </c:pt>
                <c:pt idx="72">
                  <c:v>2.1111111111111098</c:v>
                </c:pt>
                <c:pt idx="73">
                  <c:v>0.63888888888888895</c:v>
                </c:pt>
                <c:pt idx="74">
                  <c:v>1.4409722222222201</c:v>
                </c:pt>
                <c:pt idx="75">
                  <c:v>0.28472222222222199</c:v>
                </c:pt>
                <c:pt idx="76">
                  <c:v>0.19097222222222199</c:v>
                </c:pt>
                <c:pt idx="77">
                  <c:v>0.48263888888888801</c:v>
                </c:pt>
                <c:pt idx="78">
                  <c:v>1.46875</c:v>
                </c:pt>
                <c:pt idx="79">
                  <c:v>1.5</c:v>
                </c:pt>
                <c:pt idx="80">
                  <c:v>1.25</c:v>
                </c:pt>
                <c:pt idx="81">
                  <c:v>1.8958333333333299</c:v>
                </c:pt>
                <c:pt idx="82">
                  <c:v>0.85763888888888895</c:v>
                </c:pt>
                <c:pt idx="83">
                  <c:v>1.70138888888888</c:v>
                </c:pt>
                <c:pt idx="84">
                  <c:v>1.52430555555555</c:v>
                </c:pt>
                <c:pt idx="85">
                  <c:v>3.0625</c:v>
                </c:pt>
                <c:pt idx="86">
                  <c:v>3.7708333333333299</c:v>
                </c:pt>
                <c:pt idx="87">
                  <c:v>2.1840277777777701</c:v>
                </c:pt>
                <c:pt idx="88">
                  <c:v>3.7083333333333299</c:v>
                </c:pt>
                <c:pt idx="89">
                  <c:v>6.5833333333333304</c:v>
                </c:pt>
                <c:pt idx="90">
                  <c:v>2.63888888888888</c:v>
                </c:pt>
                <c:pt idx="91">
                  <c:v>4.9965277777777697</c:v>
                </c:pt>
                <c:pt idx="92">
                  <c:v>4.3333333333333304</c:v>
                </c:pt>
                <c:pt idx="93">
                  <c:v>3.3402777777777701</c:v>
                </c:pt>
                <c:pt idx="94">
                  <c:v>3.2152777777777701</c:v>
                </c:pt>
                <c:pt idx="95">
                  <c:v>3.2847222222222201</c:v>
                </c:pt>
                <c:pt idx="96">
                  <c:v>5.3298611111111098</c:v>
                </c:pt>
                <c:pt idx="97">
                  <c:v>6.5763888888888804</c:v>
                </c:pt>
                <c:pt idx="98">
                  <c:v>4.0486111111111098</c:v>
                </c:pt>
                <c:pt idx="99">
                  <c:v>0.83680555555555503</c:v>
                </c:pt>
                <c:pt idx="100">
                  <c:v>1.62499999999999</c:v>
                </c:pt>
                <c:pt idx="101">
                  <c:v>1.1423611111111101</c:v>
                </c:pt>
                <c:pt idx="102">
                  <c:v>3.2222222222222201</c:v>
                </c:pt>
                <c:pt idx="103">
                  <c:v>2.4756944444444402</c:v>
                </c:pt>
                <c:pt idx="104">
                  <c:v>2.5</c:v>
                </c:pt>
                <c:pt idx="105">
                  <c:v>3.24305555555555</c:v>
                </c:pt>
                <c:pt idx="106">
                  <c:v>0.6875</c:v>
                </c:pt>
                <c:pt idx="107">
                  <c:v>1.2847222222222201</c:v>
                </c:pt>
                <c:pt idx="108">
                  <c:v>1.75694444444444</c:v>
                </c:pt>
                <c:pt idx="109">
                  <c:v>0.96875</c:v>
                </c:pt>
                <c:pt idx="110">
                  <c:v>1.8854166666666601</c:v>
                </c:pt>
                <c:pt idx="111">
                  <c:v>0.8125</c:v>
                </c:pt>
                <c:pt idx="112">
                  <c:v>2.1458333333333299</c:v>
                </c:pt>
                <c:pt idx="113">
                  <c:v>1.9965277777777699</c:v>
                </c:pt>
                <c:pt idx="114">
                  <c:v>2.89930555555555</c:v>
                </c:pt>
                <c:pt idx="115">
                  <c:v>4.1527777777777697</c:v>
                </c:pt>
                <c:pt idx="116">
                  <c:v>1.8298611111111101</c:v>
                </c:pt>
                <c:pt idx="117">
                  <c:v>2.75</c:v>
                </c:pt>
                <c:pt idx="118">
                  <c:v>3.125</c:v>
                </c:pt>
                <c:pt idx="119">
                  <c:v>0.87847222222222199</c:v>
                </c:pt>
                <c:pt idx="120">
                  <c:v>0.16666666666666599</c:v>
                </c:pt>
                <c:pt idx="121">
                  <c:v>1.9027777777777699</c:v>
                </c:pt>
                <c:pt idx="122">
                  <c:v>2.71180555555555</c:v>
                </c:pt>
                <c:pt idx="123">
                  <c:v>6.0416666666666599</c:v>
                </c:pt>
                <c:pt idx="124">
                  <c:v>4.8819444444444402</c:v>
                </c:pt>
                <c:pt idx="125">
                  <c:v>3.4652777777777701</c:v>
                </c:pt>
                <c:pt idx="126">
                  <c:v>1.73263888888888</c:v>
                </c:pt>
                <c:pt idx="127">
                  <c:v>2.2395833333333299</c:v>
                </c:pt>
                <c:pt idx="128">
                  <c:v>3.60763888888888</c:v>
                </c:pt>
                <c:pt idx="129">
                  <c:v>5.5138888888888804</c:v>
                </c:pt>
                <c:pt idx="130">
                  <c:v>3.2534722222222201</c:v>
                </c:pt>
                <c:pt idx="131">
                  <c:v>1.8402777777777699</c:v>
                </c:pt>
                <c:pt idx="132">
                  <c:v>6.5208333333333304</c:v>
                </c:pt>
                <c:pt idx="133">
                  <c:v>6.5138888888888804</c:v>
                </c:pt>
                <c:pt idx="134">
                  <c:v>4.2499999999999902</c:v>
                </c:pt>
                <c:pt idx="135">
                  <c:v>3.8437499999999898</c:v>
                </c:pt>
                <c:pt idx="136">
                  <c:v>4.6076388888888804</c:v>
                </c:pt>
                <c:pt idx="137">
                  <c:v>3.0520833333333299</c:v>
                </c:pt>
                <c:pt idx="138">
                  <c:v>4.7986111111111098</c:v>
                </c:pt>
                <c:pt idx="139">
                  <c:v>3.4965277777777701</c:v>
                </c:pt>
                <c:pt idx="140">
                  <c:v>3.3715277777777701</c:v>
                </c:pt>
                <c:pt idx="141">
                  <c:v>3.15625</c:v>
                </c:pt>
                <c:pt idx="142">
                  <c:v>1.3611111111111101</c:v>
                </c:pt>
                <c:pt idx="143">
                  <c:v>1.5034722222222201</c:v>
                </c:pt>
                <c:pt idx="144">
                  <c:v>3.0312499999999898</c:v>
                </c:pt>
                <c:pt idx="145">
                  <c:v>2.6354166666666599</c:v>
                </c:pt>
                <c:pt idx="146">
                  <c:v>1.24305555555555</c:v>
                </c:pt>
                <c:pt idx="147">
                  <c:v>1.8645833333333299</c:v>
                </c:pt>
                <c:pt idx="148">
                  <c:v>2.7881944444444402</c:v>
                </c:pt>
                <c:pt idx="149">
                  <c:v>3.01388888888888</c:v>
                </c:pt>
                <c:pt idx="150">
                  <c:v>1.61805555555555</c:v>
                </c:pt>
                <c:pt idx="151">
                  <c:v>2.1736111111111098</c:v>
                </c:pt>
                <c:pt idx="152">
                  <c:v>2.5902777777777701</c:v>
                </c:pt>
                <c:pt idx="153">
                  <c:v>2.85763888888888</c:v>
                </c:pt>
                <c:pt idx="154">
                  <c:v>2.3715277777777701</c:v>
                </c:pt>
                <c:pt idx="155">
                  <c:v>2.18055555555555</c:v>
                </c:pt>
                <c:pt idx="156">
                  <c:v>4.02430555555555</c:v>
                </c:pt>
                <c:pt idx="157">
                  <c:v>2.8506944444444402</c:v>
                </c:pt>
                <c:pt idx="158">
                  <c:v>1.92013888888888</c:v>
                </c:pt>
                <c:pt idx="159">
                  <c:v>2.0659722222222201</c:v>
                </c:pt>
                <c:pt idx="160">
                  <c:v>0.45138888888888801</c:v>
                </c:pt>
                <c:pt idx="161">
                  <c:v>2.2847222222222201</c:v>
                </c:pt>
                <c:pt idx="162">
                  <c:v>1.70138888888888</c:v>
                </c:pt>
                <c:pt idx="163">
                  <c:v>2.0833333333333299</c:v>
                </c:pt>
                <c:pt idx="164">
                  <c:v>0.83333333333333304</c:v>
                </c:pt>
                <c:pt idx="165">
                  <c:v>0.85416666666666596</c:v>
                </c:pt>
                <c:pt idx="166">
                  <c:v>4.1423611111111098</c:v>
                </c:pt>
                <c:pt idx="167">
                  <c:v>3.5729166666666599</c:v>
                </c:pt>
                <c:pt idx="168">
                  <c:v>2.24305555555555</c:v>
                </c:pt>
                <c:pt idx="169">
                  <c:v>4.46180555555555</c:v>
                </c:pt>
                <c:pt idx="170">
                  <c:v>2.43055555555555</c:v>
                </c:pt>
                <c:pt idx="171">
                  <c:v>4.2152777777777697</c:v>
                </c:pt>
                <c:pt idx="172">
                  <c:v>2.3402777777777701</c:v>
                </c:pt>
                <c:pt idx="173">
                  <c:v>2.2534722222222201</c:v>
                </c:pt>
                <c:pt idx="174">
                  <c:v>2.3159722222222201</c:v>
                </c:pt>
                <c:pt idx="175">
                  <c:v>1.8333333333333299</c:v>
                </c:pt>
                <c:pt idx="176">
                  <c:v>1.9895833333333299</c:v>
                </c:pt>
                <c:pt idx="177">
                  <c:v>2.1770833333333299</c:v>
                </c:pt>
                <c:pt idx="178">
                  <c:v>2.0659722222222201</c:v>
                </c:pt>
                <c:pt idx="179">
                  <c:v>3.03125</c:v>
                </c:pt>
                <c:pt idx="180">
                  <c:v>2.96180555555555</c:v>
                </c:pt>
                <c:pt idx="181">
                  <c:v>1.49305555555555</c:v>
                </c:pt>
                <c:pt idx="182">
                  <c:v>3.5347222222222201</c:v>
                </c:pt>
                <c:pt idx="183">
                  <c:v>3.74305555555555</c:v>
                </c:pt>
                <c:pt idx="184">
                  <c:v>2.5972222222222201</c:v>
                </c:pt>
                <c:pt idx="185">
                  <c:v>0.812499999999999</c:v>
                </c:pt>
                <c:pt idx="186">
                  <c:v>1.9652777777777699</c:v>
                </c:pt>
                <c:pt idx="187">
                  <c:v>3.2986111111111098</c:v>
                </c:pt>
                <c:pt idx="188">
                  <c:v>3.4340277777777701</c:v>
                </c:pt>
                <c:pt idx="189">
                  <c:v>1.5277777777777699</c:v>
                </c:pt>
                <c:pt idx="190">
                  <c:v>2.0590277777777701</c:v>
                </c:pt>
                <c:pt idx="191">
                  <c:v>3.1875</c:v>
                </c:pt>
                <c:pt idx="192">
                  <c:v>1.9722222222222201</c:v>
                </c:pt>
                <c:pt idx="193">
                  <c:v>1.2083333333333299</c:v>
                </c:pt>
                <c:pt idx="194">
                  <c:v>4.3888888888888804</c:v>
                </c:pt>
                <c:pt idx="195">
                  <c:v>3.9791666666666599</c:v>
                </c:pt>
                <c:pt idx="196">
                  <c:v>2.58680555555555</c:v>
                </c:pt>
                <c:pt idx="197">
                  <c:v>3.86805555555555</c:v>
                </c:pt>
                <c:pt idx="198">
                  <c:v>3.2986111111111098</c:v>
                </c:pt>
                <c:pt idx="199">
                  <c:v>5.64930555555555</c:v>
                </c:pt>
                <c:pt idx="200">
                  <c:v>2.63888888888888</c:v>
                </c:pt>
                <c:pt idx="201">
                  <c:v>3.6666666666666599</c:v>
                </c:pt>
                <c:pt idx="202">
                  <c:v>2.9791666666666599</c:v>
                </c:pt>
                <c:pt idx="203">
                  <c:v>6.9513888888888902</c:v>
                </c:pt>
                <c:pt idx="204">
                  <c:v>9.7534722222222197</c:v>
                </c:pt>
                <c:pt idx="205">
                  <c:v>6.1631944444444402</c:v>
                </c:pt>
                <c:pt idx="206">
                  <c:v>8.8854166666666607</c:v>
                </c:pt>
                <c:pt idx="207">
                  <c:v>4.80555555555555</c:v>
                </c:pt>
                <c:pt idx="208">
                  <c:v>5.5451388888888804</c:v>
                </c:pt>
                <c:pt idx="209">
                  <c:v>6.5034722222222197</c:v>
                </c:pt>
                <c:pt idx="210">
                  <c:v>4.7465277777777697</c:v>
                </c:pt>
                <c:pt idx="211">
                  <c:v>2.0659722222222201</c:v>
                </c:pt>
                <c:pt idx="212">
                  <c:v>2.24305555555555</c:v>
                </c:pt>
                <c:pt idx="213">
                  <c:v>2.32638888888888</c:v>
                </c:pt>
                <c:pt idx="214">
                  <c:v>0.61111111111111105</c:v>
                </c:pt>
                <c:pt idx="215">
                  <c:v>2.9270833333333299</c:v>
                </c:pt>
                <c:pt idx="216">
                  <c:v>1.5902777777777699</c:v>
                </c:pt>
                <c:pt idx="217">
                  <c:v>2.2708333333333299</c:v>
                </c:pt>
                <c:pt idx="218">
                  <c:v>1.8333333333333299</c:v>
                </c:pt>
                <c:pt idx="219">
                  <c:v>0.16666666666666599</c:v>
                </c:pt>
                <c:pt idx="220">
                  <c:v>0.5</c:v>
                </c:pt>
                <c:pt idx="221">
                  <c:v>1</c:v>
                </c:pt>
                <c:pt idx="222">
                  <c:v>0.41666666666666602</c:v>
                </c:pt>
                <c:pt idx="223">
                  <c:v>0.75</c:v>
                </c:pt>
                <c:pt idx="224">
                  <c:v>1.1666666666666601</c:v>
                </c:pt>
                <c:pt idx="225">
                  <c:v>1.1423611111111101</c:v>
                </c:pt>
                <c:pt idx="226">
                  <c:v>1.7708333333333299</c:v>
                </c:pt>
                <c:pt idx="227">
                  <c:v>3.5520833333333299</c:v>
                </c:pt>
                <c:pt idx="228">
                  <c:v>1.71874999999999</c:v>
                </c:pt>
                <c:pt idx="229">
                  <c:v>2.42013888888888</c:v>
                </c:pt>
                <c:pt idx="230">
                  <c:v>2.14930555555555</c:v>
                </c:pt>
                <c:pt idx="231">
                  <c:v>4.6909722222222197</c:v>
                </c:pt>
                <c:pt idx="232">
                  <c:v>6.2777777777777697</c:v>
                </c:pt>
                <c:pt idx="233">
                  <c:v>2.2916666666666599</c:v>
                </c:pt>
                <c:pt idx="234">
                  <c:v>2.6111111111111098</c:v>
                </c:pt>
                <c:pt idx="235">
                  <c:v>2.20138888888888</c:v>
                </c:pt>
                <c:pt idx="236">
                  <c:v>3.8819444444444402</c:v>
                </c:pt>
                <c:pt idx="237">
                  <c:v>5.4375</c:v>
                </c:pt>
                <c:pt idx="238">
                  <c:v>3.5381944444444402</c:v>
                </c:pt>
                <c:pt idx="239">
                  <c:v>2.3298611111111098</c:v>
                </c:pt>
                <c:pt idx="240">
                  <c:v>3.70138888888888</c:v>
                </c:pt>
                <c:pt idx="241">
                  <c:v>2.6527777777777701</c:v>
                </c:pt>
                <c:pt idx="242">
                  <c:v>1.45138888888888</c:v>
                </c:pt>
                <c:pt idx="243">
                  <c:v>1.40625</c:v>
                </c:pt>
                <c:pt idx="244">
                  <c:v>0.49652777777777701</c:v>
                </c:pt>
                <c:pt idx="245">
                  <c:v>2.7152777777777701</c:v>
                </c:pt>
                <c:pt idx="246">
                  <c:v>2.1736111111111098</c:v>
                </c:pt>
                <c:pt idx="247">
                  <c:v>2.9652777777777701</c:v>
                </c:pt>
                <c:pt idx="248">
                  <c:v>1.53819444444444</c:v>
                </c:pt>
                <c:pt idx="249">
                  <c:v>1.65625</c:v>
                </c:pt>
                <c:pt idx="250">
                  <c:v>2.76388888888888</c:v>
                </c:pt>
                <c:pt idx="251">
                  <c:v>3.3402777777777701</c:v>
                </c:pt>
                <c:pt idx="252">
                  <c:v>3.0347222222222201</c:v>
                </c:pt>
                <c:pt idx="253">
                  <c:v>1.4236111111111101</c:v>
                </c:pt>
                <c:pt idx="254">
                  <c:v>0.41666666666666602</c:v>
                </c:pt>
                <c:pt idx="255">
                  <c:v>0.718749999999999</c:v>
                </c:pt>
                <c:pt idx="256">
                  <c:v>1.4340277777777699</c:v>
                </c:pt>
                <c:pt idx="257">
                  <c:v>3.6041666666666599</c:v>
                </c:pt>
                <c:pt idx="258">
                  <c:v>1.7222222222222201</c:v>
                </c:pt>
                <c:pt idx="259">
                  <c:v>2.0416666666666599</c:v>
                </c:pt>
                <c:pt idx="260">
                  <c:v>1.72569444444444</c:v>
                </c:pt>
                <c:pt idx="261">
                  <c:v>2.7048611111111098</c:v>
                </c:pt>
                <c:pt idx="262">
                  <c:v>0.87847222222222199</c:v>
                </c:pt>
                <c:pt idx="263">
                  <c:v>2.5173611111111098</c:v>
                </c:pt>
                <c:pt idx="264">
                  <c:v>1.0625</c:v>
                </c:pt>
                <c:pt idx="265">
                  <c:v>1.22569444444444</c:v>
                </c:pt>
                <c:pt idx="266">
                  <c:v>2.4340277777777701</c:v>
                </c:pt>
                <c:pt idx="267">
                  <c:v>1.16319444444444</c:v>
                </c:pt>
                <c:pt idx="268">
                  <c:v>4.0694444444444402</c:v>
                </c:pt>
                <c:pt idx="269">
                  <c:v>5.2569444444444402</c:v>
                </c:pt>
                <c:pt idx="270">
                  <c:v>3.54513888888888</c:v>
                </c:pt>
                <c:pt idx="271">
                  <c:v>3.0208333333333299</c:v>
                </c:pt>
                <c:pt idx="272">
                  <c:v>1.5347222222222201</c:v>
                </c:pt>
                <c:pt idx="273">
                  <c:v>1.18055555555555</c:v>
                </c:pt>
                <c:pt idx="274">
                  <c:v>0.13541666666666599</c:v>
                </c:pt>
                <c:pt idx="275">
                  <c:v>0.36458333333333298</c:v>
                </c:pt>
                <c:pt idx="276">
                  <c:v>0.41666666666666602</c:v>
                </c:pt>
                <c:pt idx="277">
                  <c:v>0.72222222222222199</c:v>
                </c:pt>
                <c:pt idx="278">
                  <c:v>4.8958333333333304</c:v>
                </c:pt>
                <c:pt idx="279">
                  <c:v>0.96527777777777801</c:v>
                </c:pt>
                <c:pt idx="280">
                  <c:v>8.3333333333333204E-2</c:v>
                </c:pt>
                <c:pt idx="281">
                  <c:v>0</c:v>
                </c:pt>
                <c:pt idx="282">
                  <c:v>8.3333333333333204E-2</c:v>
                </c:pt>
                <c:pt idx="283">
                  <c:v>0</c:v>
                </c:pt>
                <c:pt idx="284">
                  <c:v>2.6458333333333299</c:v>
                </c:pt>
                <c:pt idx="285">
                  <c:v>3.4375</c:v>
                </c:pt>
                <c:pt idx="286">
                  <c:v>0.91319444444444398</c:v>
                </c:pt>
                <c:pt idx="287">
                  <c:v>0.84722222222222199</c:v>
                </c:pt>
                <c:pt idx="288">
                  <c:v>2.8784722222222201</c:v>
                </c:pt>
                <c:pt idx="289">
                  <c:v>0.84027777777777701</c:v>
                </c:pt>
                <c:pt idx="290">
                  <c:v>3.5277777777777701</c:v>
                </c:pt>
                <c:pt idx="291">
                  <c:v>3.1597222222222201</c:v>
                </c:pt>
                <c:pt idx="292">
                  <c:v>8.3333333333333204E-2</c:v>
                </c:pt>
                <c:pt idx="293">
                  <c:v>3.7569444444444402</c:v>
                </c:pt>
                <c:pt idx="294">
                  <c:v>0.15972222222222199</c:v>
                </c:pt>
                <c:pt idx="295">
                  <c:v>0</c:v>
                </c:pt>
                <c:pt idx="296">
                  <c:v>1.11805555555555</c:v>
                </c:pt>
                <c:pt idx="297">
                  <c:v>3.6944444444444402</c:v>
                </c:pt>
                <c:pt idx="298">
                  <c:v>2.8541666666666599</c:v>
                </c:pt>
                <c:pt idx="299">
                  <c:v>1.52430555555555</c:v>
                </c:pt>
                <c:pt idx="300">
                  <c:v>3.1423611111111098</c:v>
                </c:pt>
                <c:pt idx="301">
                  <c:v>2</c:v>
                </c:pt>
                <c:pt idx="302">
                  <c:v>1.9166666666666601</c:v>
                </c:pt>
                <c:pt idx="303">
                  <c:v>0.33333333333333298</c:v>
                </c:pt>
                <c:pt idx="304">
                  <c:v>1.0416666666666601</c:v>
                </c:pt>
                <c:pt idx="305">
                  <c:v>0.90625</c:v>
                </c:pt>
                <c:pt idx="306">
                  <c:v>0.67708333333333304</c:v>
                </c:pt>
                <c:pt idx="307">
                  <c:v>5.0208333333333304</c:v>
                </c:pt>
                <c:pt idx="308">
                  <c:v>2.2395833333333299</c:v>
                </c:pt>
                <c:pt idx="309">
                  <c:v>4.8125</c:v>
                </c:pt>
                <c:pt idx="310">
                  <c:v>2.89930555555555</c:v>
                </c:pt>
                <c:pt idx="311">
                  <c:v>2.57638888888888</c:v>
                </c:pt>
                <c:pt idx="312">
                  <c:v>0</c:v>
                </c:pt>
                <c:pt idx="313">
                  <c:v>0.33333333333333298</c:v>
                </c:pt>
                <c:pt idx="314">
                  <c:v>2.3229166666666599</c:v>
                </c:pt>
                <c:pt idx="315">
                  <c:v>2.0590277777777701</c:v>
                </c:pt>
                <c:pt idx="316">
                  <c:v>1.8715277777777699</c:v>
                </c:pt>
                <c:pt idx="317">
                  <c:v>1.1284722222222201</c:v>
                </c:pt>
                <c:pt idx="318">
                  <c:v>0.80555555555555503</c:v>
                </c:pt>
                <c:pt idx="319">
                  <c:v>1.55555555555555</c:v>
                </c:pt>
                <c:pt idx="320">
                  <c:v>1.8611111111111101</c:v>
                </c:pt>
                <c:pt idx="321">
                  <c:v>2.13888888888888</c:v>
                </c:pt>
                <c:pt idx="322">
                  <c:v>1.97569444444444</c:v>
                </c:pt>
                <c:pt idx="323">
                  <c:v>2.3333333333333299</c:v>
                </c:pt>
                <c:pt idx="324">
                  <c:v>2.21875</c:v>
                </c:pt>
                <c:pt idx="325">
                  <c:v>0.84027777777777701</c:v>
                </c:pt>
                <c:pt idx="326">
                  <c:v>1.0972222222222201</c:v>
                </c:pt>
                <c:pt idx="327">
                  <c:v>0.35416666666666602</c:v>
                </c:pt>
                <c:pt idx="328">
                  <c:v>1.73263888888888</c:v>
                </c:pt>
                <c:pt idx="329">
                  <c:v>5.5</c:v>
                </c:pt>
                <c:pt idx="330">
                  <c:v>2.4270833333333299</c:v>
                </c:pt>
                <c:pt idx="331">
                  <c:v>1.5104166666666601</c:v>
                </c:pt>
                <c:pt idx="332">
                  <c:v>3.08680555555555</c:v>
                </c:pt>
                <c:pt idx="333">
                  <c:v>5.4826388888888804</c:v>
                </c:pt>
                <c:pt idx="334">
                  <c:v>4.2291666666666599</c:v>
                </c:pt>
                <c:pt idx="335">
                  <c:v>1.7534722222222201</c:v>
                </c:pt>
                <c:pt idx="336">
                  <c:v>1.98263888888888</c:v>
                </c:pt>
                <c:pt idx="337">
                  <c:v>1.38194444444444</c:v>
                </c:pt>
                <c:pt idx="338">
                  <c:v>3.3854166666666599</c:v>
                </c:pt>
                <c:pt idx="339">
                  <c:v>4.0312499999999902</c:v>
                </c:pt>
                <c:pt idx="340">
                  <c:v>1.84374999999999</c:v>
                </c:pt>
                <c:pt idx="341">
                  <c:v>1.6215277777777699</c:v>
                </c:pt>
                <c:pt idx="342">
                  <c:v>1.5104166666666601</c:v>
                </c:pt>
                <c:pt idx="343">
                  <c:v>3.2395833333333299</c:v>
                </c:pt>
                <c:pt idx="344">
                  <c:v>2.4409722222222201</c:v>
                </c:pt>
                <c:pt idx="345">
                  <c:v>2.8298611111111098</c:v>
                </c:pt>
                <c:pt idx="346">
                  <c:v>2.5833333333333299</c:v>
                </c:pt>
                <c:pt idx="347">
                  <c:v>0.99652777777777701</c:v>
                </c:pt>
                <c:pt idx="348">
                  <c:v>1.6354166666666601</c:v>
                </c:pt>
                <c:pt idx="349">
                  <c:v>2.2847222222222201</c:v>
                </c:pt>
                <c:pt idx="350">
                  <c:v>3.9548611111111098</c:v>
                </c:pt>
                <c:pt idx="351">
                  <c:v>5.05555555555555</c:v>
                </c:pt>
                <c:pt idx="352">
                  <c:v>1.9652777777777699</c:v>
                </c:pt>
                <c:pt idx="353">
                  <c:v>1.1736111111111101</c:v>
                </c:pt>
                <c:pt idx="354">
                  <c:v>0.77083333333333304</c:v>
                </c:pt>
                <c:pt idx="355">
                  <c:v>1.2465277777777699</c:v>
                </c:pt>
                <c:pt idx="356">
                  <c:v>2.5902777777777701</c:v>
                </c:pt>
                <c:pt idx="357">
                  <c:v>1.6145833333333299</c:v>
                </c:pt>
                <c:pt idx="358">
                  <c:v>2.4444444444444402</c:v>
                </c:pt>
                <c:pt idx="359">
                  <c:v>0.98611111111111105</c:v>
                </c:pt>
                <c:pt idx="360">
                  <c:v>2.55555555555555</c:v>
                </c:pt>
                <c:pt idx="361">
                  <c:v>0.75694444444444398</c:v>
                </c:pt>
                <c:pt idx="362">
                  <c:v>0.41666666666666602</c:v>
                </c:pt>
                <c:pt idx="363">
                  <c:v>0.194444444444444</c:v>
                </c:pt>
                <c:pt idx="364">
                  <c:v>2.5902777777777701</c:v>
                </c:pt>
                <c:pt idx="365">
                  <c:v>1.7708333333333299</c:v>
                </c:pt>
                <c:pt idx="366">
                  <c:v>1.6145833333333299</c:v>
                </c:pt>
                <c:pt idx="367">
                  <c:v>3.9374999999999898</c:v>
                </c:pt>
                <c:pt idx="368">
                  <c:v>2.8923611111111098</c:v>
                </c:pt>
                <c:pt idx="369">
                  <c:v>0.75</c:v>
                </c:pt>
                <c:pt idx="370">
                  <c:v>0.66666666666666596</c:v>
                </c:pt>
                <c:pt idx="371">
                  <c:v>0.91666666666666596</c:v>
                </c:pt>
                <c:pt idx="372">
                  <c:v>3.80555555555555</c:v>
                </c:pt>
                <c:pt idx="373">
                  <c:v>3.4444444444444402</c:v>
                </c:pt>
                <c:pt idx="374">
                  <c:v>3.0798611111111098</c:v>
                </c:pt>
                <c:pt idx="375">
                  <c:v>1.6215277777777699</c:v>
                </c:pt>
                <c:pt idx="376">
                  <c:v>1.13194444444444</c:v>
                </c:pt>
                <c:pt idx="377">
                  <c:v>8.3333333333333204E-2</c:v>
                </c:pt>
                <c:pt idx="378">
                  <c:v>1.83680555555555</c:v>
                </c:pt>
                <c:pt idx="379">
                  <c:v>0.163194444444444</c:v>
                </c:pt>
                <c:pt idx="380">
                  <c:v>0</c:v>
                </c:pt>
                <c:pt idx="381">
                  <c:v>0.16666666666666599</c:v>
                </c:pt>
                <c:pt idx="382">
                  <c:v>0.16666666666666599</c:v>
                </c:pt>
                <c:pt idx="383">
                  <c:v>2.02430555555555</c:v>
                </c:pt>
                <c:pt idx="384">
                  <c:v>1.6423611111111101</c:v>
                </c:pt>
                <c:pt idx="385">
                  <c:v>1.53125</c:v>
                </c:pt>
                <c:pt idx="386">
                  <c:v>1.78125</c:v>
                </c:pt>
                <c:pt idx="387">
                  <c:v>3.8333333333333299</c:v>
                </c:pt>
                <c:pt idx="388">
                  <c:v>1.1284722222222201</c:v>
                </c:pt>
                <c:pt idx="389">
                  <c:v>6.1076388888888902</c:v>
                </c:pt>
                <c:pt idx="390">
                  <c:v>2.4375</c:v>
                </c:pt>
                <c:pt idx="391">
                  <c:v>1.0833333333333299</c:v>
                </c:pt>
                <c:pt idx="392">
                  <c:v>1.1666666666666601</c:v>
                </c:pt>
                <c:pt idx="393">
                  <c:v>0.80555555555555503</c:v>
                </c:pt>
                <c:pt idx="394">
                  <c:v>1.83680555555555</c:v>
                </c:pt>
                <c:pt idx="395">
                  <c:v>1.4409722222222201</c:v>
                </c:pt>
                <c:pt idx="396">
                  <c:v>0</c:v>
                </c:pt>
                <c:pt idx="397">
                  <c:v>5.28125</c:v>
                </c:pt>
                <c:pt idx="398">
                  <c:v>3.5104166666666599</c:v>
                </c:pt>
                <c:pt idx="399">
                  <c:v>0</c:v>
                </c:pt>
                <c:pt idx="400">
                  <c:v>4.0694444444444402</c:v>
                </c:pt>
                <c:pt idx="401">
                  <c:v>2.26388888888888</c:v>
                </c:pt>
                <c:pt idx="402">
                  <c:v>8.3333333333333204E-2</c:v>
                </c:pt>
                <c:pt idx="403">
                  <c:v>1.2465277777777699</c:v>
                </c:pt>
                <c:pt idx="404">
                  <c:v>1.85763888888888</c:v>
                </c:pt>
                <c:pt idx="405">
                  <c:v>2.6875</c:v>
                </c:pt>
                <c:pt idx="406">
                  <c:v>2.0972222222222201</c:v>
                </c:pt>
                <c:pt idx="407">
                  <c:v>4.8819444444444402</c:v>
                </c:pt>
                <c:pt idx="408">
                  <c:v>3.25</c:v>
                </c:pt>
                <c:pt idx="409">
                  <c:v>3.4375</c:v>
                </c:pt>
                <c:pt idx="410">
                  <c:v>1.55555555555555</c:v>
                </c:pt>
                <c:pt idx="411">
                  <c:v>5.6944444444444402</c:v>
                </c:pt>
                <c:pt idx="412">
                  <c:v>3.9270833333333299</c:v>
                </c:pt>
                <c:pt idx="413">
                  <c:v>0.656249999999999</c:v>
                </c:pt>
                <c:pt idx="414">
                  <c:v>0.98611111111111105</c:v>
                </c:pt>
                <c:pt idx="415">
                  <c:v>0.91666666666666596</c:v>
                </c:pt>
                <c:pt idx="416">
                  <c:v>3.26388888888888</c:v>
                </c:pt>
                <c:pt idx="417">
                  <c:v>0.33333333333333298</c:v>
                </c:pt>
                <c:pt idx="418">
                  <c:v>8.3333333333333204E-2</c:v>
                </c:pt>
                <c:pt idx="419">
                  <c:v>0.41666666666666602</c:v>
                </c:pt>
                <c:pt idx="420">
                  <c:v>0.58333333333333304</c:v>
                </c:pt>
                <c:pt idx="421">
                  <c:v>0.749999999999999</c:v>
                </c:pt>
                <c:pt idx="422">
                  <c:v>5.2256944444444402</c:v>
                </c:pt>
                <c:pt idx="423">
                  <c:v>5.1701388888888804</c:v>
                </c:pt>
                <c:pt idx="424">
                  <c:v>1.5208333333333299</c:v>
                </c:pt>
                <c:pt idx="425">
                  <c:v>0.64236111111111105</c:v>
                </c:pt>
                <c:pt idx="426">
                  <c:v>4.7881944444444402</c:v>
                </c:pt>
                <c:pt idx="427">
                  <c:v>2.5590277777777701</c:v>
                </c:pt>
                <c:pt idx="428">
                  <c:v>9.3576388888888893</c:v>
                </c:pt>
                <c:pt idx="429">
                  <c:v>0.83333333333333304</c:v>
                </c:pt>
                <c:pt idx="430">
                  <c:v>2.0694444444444402</c:v>
                </c:pt>
                <c:pt idx="431">
                  <c:v>1.4027777777777699</c:v>
                </c:pt>
                <c:pt idx="432">
                  <c:v>1.3958333333333299</c:v>
                </c:pt>
                <c:pt idx="433">
                  <c:v>5.1736111111111098</c:v>
                </c:pt>
                <c:pt idx="434">
                  <c:v>2.58680555555555</c:v>
                </c:pt>
                <c:pt idx="435">
                  <c:v>1.15624999999999</c:v>
                </c:pt>
                <c:pt idx="436">
                  <c:v>0.6875</c:v>
                </c:pt>
                <c:pt idx="437">
                  <c:v>0.16666666666666599</c:v>
                </c:pt>
                <c:pt idx="438">
                  <c:v>8.3333333333333398E-2</c:v>
                </c:pt>
                <c:pt idx="439">
                  <c:v>0.211805555555555</c:v>
                </c:pt>
                <c:pt idx="440">
                  <c:v>2.7534722222222201</c:v>
                </c:pt>
                <c:pt idx="441">
                  <c:v>2.89930555555555</c:v>
                </c:pt>
                <c:pt idx="442">
                  <c:v>1.1145833333333299</c:v>
                </c:pt>
                <c:pt idx="443">
                  <c:v>0.38888888888888801</c:v>
                </c:pt>
                <c:pt idx="444">
                  <c:v>0.5</c:v>
                </c:pt>
                <c:pt idx="445">
                  <c:v>2.3645833333333299</c:v>
                </c:pt>
                <c:pt idx="446">
                  <c:v>3.5381944444444402</c:v>
                </c:pt>
                <c:pt idx="447">
                  <c:v>2.7256944444444402</c:v>
                </c:pt>
                <c:pt idx="448">
                  <c:v>2.9097222222222201</c:v>
                </c:pt>
                <c:pt idx="449">
                  <c:v>2.0486111111111098</c:v>
                </c:pt>
                <c:pt idx="450">
                  <c:v>1.40624999999999</c:v>
                </c:pt>
                <c:pt idx="451">
                  <c:v>1.5416666666666601</c:v>
                </c:pt>
                <c:pt idx="452">
                  <c:v>1.7395833333333299</c:v>
                </c:pt>
                <c:pt idx="453">
                  <c:v>1.9479166666666601</c:v>
                </c:pt>
                <c:pt idx="454">
                  <c:v>1.1354166666666601</c:v>
                </c:pt>
                <c:pt idx="455">
                  <c:v>1.0520833333333299</c:v>
                </c:pt>
                <c:pt idx="456">
                  <c:v>1.9166666666666601</c:v>
                </c:pt>
                <c:pt idx="457">
                  <c:v>2.6111111111111098</c:v>
                </c:pt>
                <c:pt idx="458">
                  <c:v>0.63888888888888895</c:v>
                </c:pt>
                <c:pt idx="459">
                  <c:v>0.25</c:v>
                </c:pt>
                <c:pt idx="460">
                  <c:v>0.66666666666666596</c:v>
                </c:pt>
                <c:pt idx="461">
                  <c:v>0.25</c:v>
                </c:pt>
                <c:pt idx="462">
                  <c:v>0</c:v>
                </c:pt>
                <c:pt idx="463">
                  <c:v>0</c:v>
                </c:pt>
                <c:pt idx="464">
                  <c:v>0</c:v>
                </c:pt>
                <c:pt idx="465">
                  <c:v>2.5173611111111098</c:v>
                </c:pt>
                <c:pt idx="466">
                  <c:v>1.48263888888888</c:v>
                </c:pt>
                <c:pt idx="467">
                  <c:v>0</c:v>
                </c:pt>
                <c:pt idx="468">
                  <c:v>0</c:v>
                </c:pt>
                <c:pt idx="469">
                  <c:v>1.8402777777777699</c:v>
                </c:pt>
                <c:pt idx="470">
                  <c:v>0.74305555555555503</c:v>
                </c:pt>
                <c:pt idx="471">
                  <c:v>1.5</c:v>
                </c:pt>
                <c:pt idx="472">
                  <c:v>1.8472222222222201</c:v>
                </c:pt>
                <c:pt idx="473">
                  <c:v>0</c:v>
                </c:pt>
                <c:pt idx="474">
                  <c:v>0.249999999999999</c:v>
                </c:pt>
                <c:pt idx="475">
                  <c:v>1.83680555555555</c:v>
                </c:pt>
                <c:pt idx="476">
                  <c:v>0.17013888888888801</c:v>
                </c:pt>
                <c:pt idx="477">
                  <c:v>1.8333333333333299</c:v>
                </c:pt>
                <c:pt idx="478">
                  <c:v>8.3333333333333204E-2</c:v>
                </c:pt>
                <c:pt idx="479">
                  <c:v>1.3645833333333299</c:v>
                </c:pt>
                <c:pt idx="480">
                  <c:v>0.80208333333333304</c:v>
                </c:pt>
                <c:pt idx="481">
                  <c:v>0</c:v>
                </c:pt>
                <c:pt idx="482">
                  <c:v>0.33333333333333298</c:v>
                </c:pt>
                <c:pt idx="483">
                  <c:v>8.3333333333333398E-2</c:v>
                </c:pt>
                <c:pt idx="484">
                  <c:v>0.25</c:v>
                </c:pt>
                <c:pt idx="485">
                  <c:v>0.76388888888888795</c:v>
                </c:pt>
                <c:pt idx="486">
                  <c:v>2.1631944444444402</c:v>
                </c:pt>
                <c:pt idx="487">
                  <c:v>0.406249999999999</c:v>
                </c:pt>
                <c:pt idx="488">
                  <c:v>0.249999999999999</c:v>
                </c:pt>
                <c:pt idx="489">
                  <c:v>1.2083333333333299</c:v>
                </c:pt>
                <c:pt idx="490">
                  <c:v>0.95833333333333304</c:v>
                </c:pt>
                <c:pt idx="491">
                  <c:v>4.74305555555555</c:v>
                </c:pt>
                <c:pt idx="492">
                  <c:v>4.3125</c:v>
                </c:pt>
                <c:pt idx="493">
                  <c:v>0.48611111111110999</c:v>
                </c:pt>
                <c:pt idx="494">
                  <c:v>8.3333333333333398E-2</c:v>
                </c:pt>
                <c:pt idx="495">
                  <c:v>2.1423611111111098</c:v>
                </c:pt>
                <c:pt idx="496">
                  <c:v>0.58680555555555503</c:v>
                </c:pt>
                <c:pt idx="497">
                  <c:v>0.40277777777777701</c:v>
                </c:pt>
                <c:pt idx="498">
                  <c:v>1.5972222222222201</c:v>
                </c:pt>
                <c:pt idx="499">
                  <c:v>1.8333333333333299</c:v>
                </c:pt>
                <c:pt idx="500">
                  <c:v>0.16666666666666599</c:v>
                </c:pt>
                <c:pt idx="501">
                  <c:v>0.86111111111111105</c:v>
                </c:pt>
                <c:pt idx="502">
                  <c:v>1.38194444444444</c:v>
                </c:pt>
                <c:pt idx="503">
                  <c:v>1.8402777777777699</c:v>
                </c:pt>
                <c:pt idx="504">
                  <c:v>1.2916666666666601</c:v>
                </c:pt>
                <c:pt idx="505">
                  <c:v>0.79166666666666596</c:v>
                </c:pt>
                <c:pt idx="506">
                  <c:v>1.25</c:v>
                </c:pt>
                <c:pt idx="507">
                  <c:v>0.16666666666666599</c:v>
                </c:pt>
                <c:pt idx="508">
                  <c:v>0.39583333333333298</c:v>
                </c:pt>
                <c:pt idx="509">
                  <c:v>2.0208333333333299</c:v>
                </c:pt>
                <c:pt idx="510">
                  <c:v>1.3333333333333299</c:v>
                </c:pt>
                <c:pt idx="511">
                  <c:v>1.3333333333333299</c:v>
                </c:pt>
                <c:pt idx="512">
                  <c:v>8.3333333333333204E-2</c:v>
                </c:pt>
                <c:pt idx="513">
                  <c:v>0.88541666666666596</c:v>
                </c:pt>
                <c:pt idx="514">
                  <c:v>2.8020833333333299</c:v>
                </c:pt>
                <c:pt idx="515">
                  <c:v>0.39583333333333298</c:v>
                </c:pt>
                <c:pt idx="516">
                  <c:v>8.3333333333333204E-2</c:v>
                </c:pt>
                <c:pt idx="517">
                  <c:v>0.16666666666666599</c:v>
                </c:pt>
                <c:pt idx="518">
                  <c:v>1.6840277777777699</c:v>
                </c:pt>
                <c:pt idx="519">
                  <c:v>0.76041666666666596</c:v>
                </c:pt>
                <c:pt idx="520">
                  <c:v>1.05555555555555</c:v>
                </c:pt>
                <c:pt idx="521">
                  <c:v>1.2222222222222201</c:v>
                </c:pt>
                <c:pt idx="522">
                  <c:v>8.3333333333333204E-2</c:v>
                </c:pt>
                <c:pt idx="523">
                  <c:v>0</c:v>
                </c:pt>
                <c:pt idx="524">
                  <c:v>8.3333333333333204E-2</c:v>
                </c:pt>
                <c:pt idx="525">
                  <c:v>8.3333333333333204E-2</c:v>
                </c:pt>
                <c:pt idx="526">
                  <c:v>0</c:v>
                </c:pt>
                <c:pt idx="527">
                  <c:v>0.96180555555555503</c:v>
                </c:pt>
                <c:pt idx="528">
                  <c:v>1.03819444444444</c:v>
                </c:pt>
                <c:pt idx="529">
                  <c:v>1.95138888888888</c:v>
                </c:pt>
                <c:pt idx="530">
                  <c:v>1.8854166666666601</c:v>
                </c:pt>
                <c:pt idx="531">
                  <c:v>0.46180555555555503</c:v>
                </c:pt>
                <c:pt idx="532">
                  <c:v>0.20138888888888801</c:v>
                </c:pt>
                <c:pt idx="533">
                  <c:v>1.7048611111111101</c:v>
                </c:pt>
                <c:pt idx="534">
                  <c:v>1.8611111111111101</c:v>
                </c:pt>
                <c:pt idx="535">
                  <c:v>1.7534722222222201</c:v>
                </c:pt>
                <c:pt idx="536">
                  <c:v>1.65625</c:v>
                </c:pt>
                <c:pt idx="537">
                  <c:v>0.77430555555555503</c:v>
                </c:pt>
                <c:pt idx="538">
                  <c:v>0.66666666666666596</c:v>
                </c:pt>
                <c:pt idx="539" formatCode="0.00E+00">
                  <c:v>2.2204460492503101E-16</c:v>
                </c:pt>
                <c:pt idx="540">
                  <c:v>0.83333333333333304</c:v>
                </c:pt>
                <c:pt idx="541">
                  <c:v>0.16666666666666599</c:v>
                </c:pt>
                <c:pt idx="542">
                  <c:v>0.16666666666666599</c:v>
                </c:pt>
                <c:pt idx="543">
                  <c:v>1.00694444444444</c:v>
                </c:pt>
                <c:pt idx="544">
                  <c:v>0.39236111111110999</c:v>
                </c:pt>
                <c:pt idx="545">
                  <c:v>1.7673611111111101</c:v>
                </c:pt>
                <c:pt idx="546">
                  <c:v>1.2847222222222201</c:v>
                </c:pt>
                <c:pt idx="547">
                  <c:v>2.05555555555555</c:v>
                </c:pt>
                <c:pt idx="548">
                  <c:v>4.21180555555555</c:v>
                </c:pt>
                <c:pt idx="549">
                  <c:v>2.9166666666666599</c:v>
                </c:pt>
                <c:pt idx="550">
                  <c:v>3.6736111111111098</c:v>
                </c:pt>
                <c:pt idx="551">
                  <c:v>2.33680555555555</c:v>
                </c:pt>
                <c:pt idx="552">
                  <c:v>3.13888888888888</c:v>
                </c:pt>
                <c:pt idx="553">
                  <c:v>3.7291666666666599</c:v>
                </c:pt>
                <c:pt idx="554">
                  <c:v>3.0034722222222201</c:v>
                </c:pt>
                <c:pt idx="555">
                  <c:v>7.8263888888888902</c:v>
                </c:pt>
                <c:pt idx="556">
                  <c:v>5.83680555555555</c:v>
                </c:pt>
                <c:pt idx="557">
                  <c:v>3.5972222222222201</c:v>
                </c:pt>
                <c:pt idx="558">
                  <c:v>3.3541666666666599</c:v>
                </c:pt>
                <c:pt idx="559">
                  <c:v>3.5729166666666599</c:v>
                </c:pt>
                <c:pt idx="560">
                  <c:v>5.5347222222222197</c:v>
                </c:pt>
                <c:pt idx="561">
                  <c:v>6.02430555555555</c:v>
                </c:pt>
                <c:pt idx="562">
                  <c:v>3.78125</c:v>
                </c:pt>
                <c:pt idx="563">
                  <c:v>3.59375</c:v>
                </c:pt>
                <c:pt idx="564">
                  <c:v>3.38888888888888</c:v>
                </c:pt>
                <c:pt idx="565">
                  <c:v>0.82986111111111005</c:v>
                </c:pt>
                <c:pt idx="566">
                  <c:v>1.7152777777777699</c:v>
                </c:pt>
                <c:pt idx="567">
                  <c:v>3.5104166666666599</c:v>
                </c:pt>
                <c:pt idx="568">
                  <c:v>0.86805555555555503</c:v>
                </c:pt>
                <c:pt idx="569">
                  <c:v>2.17013888888888</c:v>
                </c:pt>
                <c:pt idx="570">
                  <c:v>1.14930555555555</c:v>
                </c:pt>
                <c:pt idx="571">
                  <c:v>1.8923611111111101</c:v>
                </c:pt>
                <c:pt idx="572">
                  <c:v>2.2222222222222201</c:v>
                </c:pt>
                <c:pt idx="573">
                  <c:v>1.7395833333333299</c:v>
                </c:pt>
                <c:pt idx="574">
                  <c:v>2.6666666666666599</c:v>
                </c:pt>
                <c:pt idx="575">
                  <c:v>5.6354166666666599</c:v>
                </c:pt>
                <c:pt idx="576">
                  <c:v>1.8159722222222201</c:v>
                </c:pt>
                <c:pt idx="577">
                  <c:v>1.5486111111111101</c:v>
                </c:pt>
                <c:pt idx="578">
                  <c:v>3.2777777777777701</c:v>
                </c:pt>
                <c:pt idx="579">
                  <c:v>2.5486111111111098</c:v>
                </c:pt>
                <c:pt idx="580">
                  <c:v>3.9409722222222201</c:v>
                </c:pt>
                <c:pt idx="581">
                  <c:v>1.53125</c:v>
                </c:pt>
                <c:pt idx="582">
                  <c:v>1.2986111111111101</c:v>
                </c:pt>
                <c:pt idx="583">
                  <c:v>2.59375</c:v>
                </c:pt>
                <c:pt idx="584">
                  <c:v>4.125</c:v>
                </c:pt>
                <c:pt idx="585">
                  <c:v>7.2083333333333304</c:v>
                </c:pt>
                <c:pt idx="586">
                  <c:v>4.7534722222222197</c:v>
                </c:pt>
                <c:pt idx="587">
                  <c:v>6.7638888888888804</c:v>
                </c:pt>
                <c:pt idx="588">
                  <c:v>4.1458333333333304</c:v>
                </c:pt>
                <c:pt idx="589">
                  <c:v>2.0798611111111098</c:v>
                </c:pt>
                <c:pt idx="590">
                  <c:v>1.35763888888888</c:v>
                </c:pt>
                <c:pt idx="591">
                  <c:v>4.9027777777777697</c:v>
                </c:pt>
                <c:pt idx="592">
                  <c:v>3.8472222222222201</c:v>
                </c:pt>
                <c:pt idx="593">
                  <c:v>1.73263888888888</c:v>
                </c:pt>
                <c:pt idx="594">
                  <c:v>5.0034722222222197</c:v>
                </c:pt>
                <c:pt idx="595">
                  <c:v>3.7569444444444402</c:v>
                </c:pt>
                <c:pt idx="596">
                  <c:v>1.0972222222222201</c:v>
                </c:pt>
                <c:pt idx="597">
                  <c:v>2.7256944444444402</c:v>
                </c:pt>
                <c:pt idx="598">
                  <c:v>2.9340277777777701</c:v>
                </c:pt>
                <c:pt idx="599">
                  <c:v>2.07638888888888</c:v>
                </c:pt>
                <c:pt idx="600">
                  <c:v>2.9583333333333299</c:v>
                </c:pt>
                <c:pt idx="601">
                  <c:v>2.8715277777777701</c:v>
                </c:pt>
                <c:pt idx="602">
                  <c:v>5.4131944444444402</c:v>
                </c:pt>
                <c:pt idx="603">
                  <c:v>2.95138888888888</c:v>
                </c:pt>
                <c:pt idx="604">
                  <c:v>1.7083333333333299</c:v>
                </c:pt>
                <c:pt idx="605">
                  <c:v>1.5590277777777699</c:v>
                </c:pt>
                <c:pt idx="606">
                  <c:v>1.3611111111111101</c:v>
                </c:pt>
                <c:pt idx="607">
                  <c:v>5.9861111111111098</c:v>
                </c:pt>
                <c:pt idx="608">
                  <c:v>4.4583333333333304</c:v>
                </c:pt>
                <c:pt idx="609">
                  <c:v>2.03125</c:v>
                </c:pt>
                <c:pt idx="610">
                  <c:v>4.4895833333333304</c:v>
                </c:pt>
                <c:pt idx="611">
                  <c:v>6.1909722222222197</c:v>
                </c:pt>
                <c:pt idx="612">
                  <c:v>4.9340277777777697</c:v>
                </c:pt>
                <c:pt idx="613">
                  <c:v>1.57638888888888</c:v>
                </c:pt>
                <c:pt idx="614">
                  <c:v>3.4166666666666599</c:v>
                </c:pt>
                <c:pt idx="615">
                  <c:v>4.68055555555555</c:v>
                </c:pt>
                <c:pt idx="616">
                  <c:v>7.7083333333333304</c:v>
                </c:pt>
                <c:pt idx="617">
                  <c:v>6.3958333333333304</c:v>
                </c:pt>
                <c:pt idx="618">
                  <c:v>4.1354166666666599</c:v>
                </c:pt>
                <c:pt idx="619">
                  <c:v>4.05555555555555</c:v>
                </c:pt>
                <c:pt idx="620">
                  <c:v>2.4270833333333299</c:v>
                </c:pt>
                <c:pt idx="621">
                  <c:v>3.0833333333333299</c:v>
                </c:pt>
                <c:pt idx="622">
                  <c:v>3.5833333333333299</c:v>
                </c:pt>
                <c:pt idx="623">
                  <c:v>4.4097222222222197</c:v>
                </c:pt>
                <c:pt idx="624">
                  <c:v>6.0208333333333304</c:v>
                </c:pt>
                <c:pt idx="625">
                  <c:v>4.43055555555555</c:v>
                </c:pt>
                <c:pt idx="626">
                  <c:v>3.5520833333333299</c:v>
                </c:pt>
                <c:pt idx="627">
                  <c:v>4.0173611111111098</c:v>
                </c:pt>
                <c:pt idx="628">
                  <c:v>4.05555555555555</c:v>
                </c:pt>
                <c:pt idx="629">
                  <c:v>5.4409722222222197</c:v>
                </c:pt>
              </c:numCache>
            </c:numRef>
          </c:val>
          <c:smooth val="0"/>
          <c:extLst>
            <c:ext xmlns:c16="http://schemas.microsoft.com/office/drawing/2014/chart" uri="{C3380CC4-5D6E-409C-BE32-E72D297353CC}">
              <c16:uniqueId val="{00000000-0A74-4EB5-BCA0-3DF4164257C6}"/>
            </c:ext>
          </c:extLst>
        </c:ser>
        <c:dLbls>
          <c:showLegendKey val="0"/>
          <c:showVal val="0"/>
          <c:showCatName val="0"/>
          <c:showSerName val="0"/>
          <c:showPercent val="0"/>
          <c:showBubbleSize val="0"/>
        </c:dLbls>
        <c:smooth val="0"/>
        <c:axId val="1086114319"/>
        <c:axId val="1086115983"/>
      </c:lineChart>
      <c:catAx>
        <c:axId val="1086114319"/>
        <c:scaling>
          <c:orientation val="minMax"/>
        </c:scaling>
        <c:delete val="0"/>
        <c:axPos val="b"/>
        <c:numFmt formatCode="m/d/yyyy\ 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86115983"/>
        <c:crosses val="autoZero"/>
        <c:auto val="0"/>
        <c:lblAlgn val="ctr"/>
        <c:lblOffset val="100"/>
        <c:noMultiLvlLbl val="0"/>
      </c:catAx>
      <c:valAx>
        <c:axId val="1086115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861143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2020/9/29</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23</a:t>
            </a:fld>
            <a:endParaRPr lang="ja-JP" altLang="en-US"/>
          </a:p>
        </p:txBody>
      </p:sp>
    </p:spTree>
    <p:extLst>
      <p:ext uri="{BB962C8B-B14F-4D97-AF65-F5344CB8AC3E}">
        <p14:creationId xmlns:p14="http://schemas.microsoft.com/office/powerpoint/2010/main" val="87535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24</a:t>
            </a:fld>
            <a:endParaRPr lang="ja-JP" altLang="en-US"/>
          </a:p>
        </p:txBody>
      </p:sp>
    </p:spTree>
    <p:extLst>
      <p:ext uri="{BB962C8B-B14F-4D97-AF65-F5344CB8AC3E}">
        <p14:creationId xmlns:p14="http://schemas.microsoft.com/office/powerpoint/2010/main" val="404458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25</a:t>
            </a:fld>
            <a:endParaRPr lang="ja-JP" altLang="en-US"/>
          </a:p>
        </p:txBody>
      </p:sp>
    </p:spTree>
    <p:extLst>
      <p:ext uri="{BB962C8B-B14F-4D97-AF65-F5344CB8AC3E}">
        <p14:creationId xmlns:p14="http://schemas.microsoft.com/office/powerpoint/2010/main" val="241622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28</a:t>
            </a:fld>
            <a:endParaRPr lang="ja-JP" altLang="en-US"/>
          </a:p>
        </p:txBody>
      </p:sp>
    </p:spTree>
    <p:extLst>
      <p:ext uri="{BB962C8B-B14F-4D97-AF65-F5344CB8AC3E}">
        <p14:creationId xmlns:p14="http://schemas.microsoft.com/office/powerpoint/2010/main" val="277719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31</a:t>
            </a:fld>
            <a:endParaRPr lang="ja-JP" altLang="en-US"/>
          </a:p>
        </p:txBody>
      </p:sp>
    </p:spTree>
    <p:extLst>
      <p:ext uri="{BB962C8B-B14F-4D97-AF65-F5344CB8AC3E}">
        <p14:creationId xmlns:p14="http://schemas.microsoft.com/office/powerpoint/2010/main" val="147585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32</a:t>
            </a:fld>
            <a:endParaRPr lang="ja-JP" altLang="en-US"/>
          </a:p>
        </p:txBody>
      </p:sp>
    </p:spTree>
    <p:extLst>
      <p:ext uri="{BB962C8B-B14F-4D97-AF65-F5344CB8AC3E}">
        <p14:creationId xmlns:p14="http://schemas.microsoft.com/office/powerpoint/2010/main" val="425111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35</a:t>
            </a:fld>
            <a:endParaRPr lang="ja-JP" altLang="en-US"/>
          </a:p>
        </p:txBody>
      </p:sp>
    </p:spTree>
    <p:extLst>
      <p:ext uri="{BB962C8B-B14F-4D97-AF65-F5344CB8AC3E}">
        <p14:creationId xmlns:p14="http://schemas.microsoft.com/office/powerpoint/2010/main" val="2285295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41</a:t>
            </a:fld>
            <a:endParaRPr lang="ja-JP" altLang="en-US"/>
          </a:p>
        </p:txBody>
      </p:sp>
    </p:spTree>
    <p:extLst>
      <p:ext uri="{BB962C8B-B14F-4D97-AF65-F5344CB8AC3E}">
        <p14:creationId xmlns:p14="http://schemas.microsoft.com/office/powerpoint/2010/main" val="63538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あまり良い方法が思いつかなかったので持ち越し</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64419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動機として</a:t>
            </a:r>
            <a:r>
              <a:rPr kumimoji="1" lang="en-US" altLang="ja-JP" dirty="0" smtClean="0"/>
              <a:t>2</a:t>
            </a:r>
            <a:r>
              <a:rPr kumimoji="1" lang="ja-JP" altLang="en-US" dirty="0" smtClean="0"/>
              <a:t>点</a:t>
            </a:r>
            <a:endParaRPr kumimoji="1" lang="en-US" altLang="ja-JP" dirty="0" smtClean="0"/>
          </a:p>
          <a:p>
            <a:r>
              <a:rPr kumimoji="1" lang="en-US" altLang="ja-JP" dirty="0" smtClean="0"/>
              <a:t>1</a:t>
            </a:r>
            <a:r>
              <a:rPr kumimoji="1" lang="ja-JP" altLang="en-US" dirty="0" smtClean="0"/>
              <a:t>点目はコミュニティ抽出法としての</a:t>
            </a:r>
            <a:r>
              <a:rPr kumimoji="1" lang="en-US" altLang="ja-JP" dirty="0" smtClean="0"/>
              <a:t>Louvain</a:t>
            </a:r>
            <a:r>
              <a:rPr kumimoji="1" lang="ja-JP" altLang="en-US" dirty="0" smtClean="0"/>
              <a:t>法の限界→コミュニティ推定に動的グラフ推移を使用</a:t>
            </a:r>
            <a:endParaRPr kumimoji="1" lang="en-US" altLang="ja-JP" dirty="0" smtClean="0"/>
          </a:p>
          <a:p>
            <a:r>
              <a:rPr kumimoji="1" lang="en-US" altLang="ja-JP" dirty="0" smtClean="0"/>
              <a:t>2</a:t>
            </a:r>
            <a:r>
              <a:rPr kumimoji="1" lang="ja-JP" altLang="en-US" dirty="0" smtClean="0"/>
              <a:t>点目はコミュニティ変化点検知をする際にコミュニティ推定後のメンバのみから変化点を検知することが</a:t>
            </a:r>
            <a:r>
              <a:rPr kumimoji="1" lang="en-US" altLang="ja-JP" dirty="0" smtClean="0"/>
              <a:t>1</a:t>
            </a:r>
            <a:r>
              <a:rPr kumimoji="1" lang="ja-JP" altLang="en-US" dirty="0" smtClean="0"/>
              <a:t>点目の理由により限界にあるため，インタラクショングラフから変化点を検知した方が良いと考えたため</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8</a:t>
            </a:fld>
            <a:endParaRPr lang="ja-JP" altLang="en-US"/>
          </a:p>
        </p:txBody>
      </p:sp>
    </p:spTree>
    <p:extLst>
      <p:ext uri="{BB962C8B-B14F-4D97-AF65-F5344CB8AC3E}">
        <p14:creationId xmlns:p14="http://schemas.microsoft.com/office/powerpoint/2010/main" val="331697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13</a:t>
            </a:fld>
            <a:endParaRPr lang="ja-JP" altLang="en-US"/>
          </a:p>
        </p:txBody>
      </p:sp>
    </p:spTree>
    <p:extLst>
      <p:ext uri="{BB962C8B-B14F-4D97-AF65-F5344CB8AC3E}">
        <p14:creationId xmlns:p14="http://schemas.microsoft.com/office/powerpoint/2010/main" val="122761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19</a:t>
            </a:fld>
            <a:endParaRPr lang="ja-JP" altLang="en-US"/>
          </a:p>
        </p:txBody>
      </p:sp>
    </p:spTree>
    <p:extLst>
      <p:ext uri="{BB962C8B-B14F-4D97-AF65-F5344CB8AC3E}">
        <p14:creationId xmlns:p14="http://schemas.microsoft.com/office/powerpoint/2010/main" val="9700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20</a:t>
            </a:fld>
            <a:endParaRPr lang="ja-JP" altLang="en-US"/>
          </a:p>
        </p:txBody>
      </p:sp>
    </p:spTree>
    <p:extLst>
      <p:ext uri="{BB962C8B-B14F-4D97-AF65-F5344CB8AC3E}">
        <p14:creationId xmlns:p14="http://schemas.microsoft.com/office/powerpoint/2010/main" val="351660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21</a:t>
            </a:fld>
            <a:endParaRPr lang="ja-JP" altLang="en-US"/>
          </a:p>
        </p:txBody>
      </p:sp>
    </p:spTree>
    <p:extLst>
      <p:ext uri="{BB962C8B-B14F-4D97-AF65-F5344CB8AC3E}">
        <p14:creationId xmlns:p14="http://schemas.microsoft.com/office/powerpoint/2010/main" val="1130869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6.jpg"/><Relationship Id="rId7" Type="http://schemas.openxmlformats.org/officeDocument/2006/relationships/image" Target="../media/image33.png"/><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hyperlink" Target="https://library.naist.jp/mylimedio/dllimedio/showpdf2.cgi/DLPDFR012648_P1-48" TargetMode="External"/><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slideLayout" Target="../slideLayouts/slideLayout3.xml"/><Relationship Id="rId10" Type="http://schemas.openxmlformats.org/officeDocument/2006/relationships/image" Target="../media/image20.png"/><Relationship Id="rId4" Type="http://schemas.openxmlformats.org/officeDocument/2006/relationships/video" Target="../media/media4.mp4"/><Relationship Id="rId9" Type="http://schemas.openxmlformats.org/officeDocument/2006/relationships/hyperlink" Target="https://www.researchgate.net/profile/Pascal_Held/publication/297570864_Dynamic_Clustering_in_Social_Networks_using_Louvain_and_Infomap_Method/links/56dfef8c08aec4b3333c2a12.pd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7.jpg"/><Relationship Id="rId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22.jp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91.png"/><Relationship Id="rId10" Type="http://schemas.openxmlformats.org/officeDocument/2006/relationships/image" Target="../media/image55.png"/><Relationship Id="rId4" Type="http://schemas.openxmlformats.org/officeDocument/2006/relationships/image" Target="../media/image380.png"/><Relationship Id="rId9" Type="http://schemas.openxmlformats.org/officeDocument/2006/relationships/image" Target="../media/image13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0.pn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7.jp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Graph</a:t>
            </a:r>
            <a:r>
              <a:rPr lang="ja-JP" altLang="en-US" dirty="0"/>
              <a:t> </a:t>
            </a:r>
            <a:r>
              <a:rPr lang="en-US" altLang="ja-JP" dirty="0" smtClean="0"/>
              <a:t>Transition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DBSCAN</a:t>
            </a:r>
            <a:r>
              <a:rPr lang="ja-JP" altLang="en-US" dirty="0"/>
              <a:t> </a:t>
            </a:r>
            <a:r>
              <a:rPr lang="en-US" altLang="ja-JP" sz="2000" dirty="0"/>
              <a:t> (Density-based spatial clustering of applications with noise ) </a:t>
            </a:r>
            <a:endParaRPr kumimoji="1" lang="ja-JP" altLang="en-US" dirty="0"/>
          </a:p>
        </p:txBody>
      </p:sp>
      <p:sp>
        <p:nvSpPr>
          <p:cNvPr id="3" name="コンテンツ プレースホルダー 2"/>
          <p:cNvSpPr>
            <a:spLocks noGrp="1"/>
          </p:cNvSpPr>
          <p:nvPr>
            <p:ph idx="1"/>
          </p:nvPr>
        </p:nvSpPr>
        <p:spPr>
          <a:xfrm>
            <a:off x="865682" y="1600201"/>
            <a:ext cx="7821117" cy="2572965"/>
          </a:xfrm>
        </p:spPr>
        <p:txBody>
          <a:bodyPr/>
          <a:lstStyle/>
          <a:p>
            <a:pPr marL="342900" indent="-342900">
              <a:buFont typeface="Wingdings" panose="05000000000000000000" pitchFamily="2" charset="2"/>
              <a:buChar char="u"/>
            </a:pPr>
            <a:r>
              <a:rPr lang="ja-JP" altLang="en-US" sz="2000" dirty="0"/>
              <a:t>密度ベースのクラスタリング</a:t>
            </a:r>
            <a:endParaRPr lang="en-US" altLang="ja-JP" sz="2000" dirty="0"/>
          </a:p>
          <a:p>
            <a:pPr marL="342900" indent="-342900">
              <a:lnSpc>
                <a:spcPct val="150000"/>
              </a:lnSpc>
              <a:buFont typeface="Wingdings" panose="05000000000000000000" pitchFamily="2" charset="2"/>
              <a:buChar char="u"/>
            </a:pPr>
            <a:r>
              <a:rPr lang="ja-JP" altLang="en-US" sz="2000" dirty="0"/>
              <a:t>利点</a:t>
            </a:r>
            <a:endParaRPr lang="en-US" altLang="ja-JP" sz="2000" dirty="0"/>
          </a:p>
          <a:p>
            <a:pPr marL="342900" indent="-342900">
              <a:lnSpc>
                <a:spcPct val="150000"/>
              </a:lnSpc>
              <a:buFont typeface="Arial" panose="020B0604020202020204" pitchFamily="34" charset="0"/>
              <a:buChar char="•"/>
            </a:pPr>
            <a:r>
              <a:rPr lang="ja-JP" altLang="en-US" sz="2000" dirty="0"/>
              <a:t>クラスタ数を指定する必要がない</a:t>
            </a:r>
            <a:endParaRPr lang="en-US" altLang="ja-JP" sz="2000" dirty="0"/>
          </a:p>
          <a:p>
            <a:pPr marL="342900" indent="-342900">
              <a:lnSpc>
                <a:spcPct val="150000"/>
              </a:lnSpc>
              <a:buFont typeface="Arial" panose="020B0604020202020204" pitchFamily="34" charset="0"/>
              <a:buChar char="•"/>
            </a:pPr>
            <a:r>
              <a:rPr lang="ja-JP" altLang="en-US" sz="2000" dirty="0"/>
              <a:t>ノイズに対してロバスト</a:t>
            </a:r>
            <a:endParaRPr lang="en-US" altLang="ja-JP" sz="2000" dirty="0"/>
          </a:p>
          <a:p>
            <a:pPr marL="342900" indent="-342900">
              <a:lnSpc>
                <a:spcPct val="150000"/>
              </a:lnSpc>
              <a:buFont typeface="Arial" panose="020B0604020202020204" pitchFamily="34" charset="0"/>
              <a:buChar char="•"/>
            </a:pPr>
            <a:r>
              <a:rPr lang="ja-JP" altLang="en-US" sz="2000" dirty="0"/>
              <a:t>下の図のような入り組んだクラスタリングにも対応できる</a:t>
            </a:r>
            <a:endParaRPr lang="en-US" altLang="ja-JP" sz="20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pic>
        <p:nvPicPr>
          <p:cNvPr id="5" name="コンテンツ プレースホルダ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103" y="4509214"/>
            <a:ext cx="2548808" cy="1847136"/>
          </a:xfrm>
          <a:prstGeom prst="rect">
            <a:avLst/>
          </a:prstGeom>
        </p:spPr>
      </p:pic>
    </p:spTree>
    <p:extLst>
      <p:ext uri="{BB962C8B-B14F-4D97-AF65-F5344CB8AC3E}">
        <p14:creationId xmlns:p14="http://schemas.microsoft.com/office/powerpoint/2010/main" val="4398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DBSCAN</a:t>
            </a:r>
            <a:r>
              <a:rPr lang="ja-JP" altLang="en-US" dirty="0"/>
              <a:t>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1"/>
                <a:ext cx="7821117" cy="1566414"/>
              </a:xfrm>
            </p:spPr>
            <p:txBody>
              <a:bodyPr/>
              <a:lstStyle/>
              <a:p>
                <a:r>
                  <a:rPr kumimoji="1" lang="ja-JP" altLang="en-US" dirty="0" smtClean="0"/>
                  <a:t>アルゴリズムの概要</a:t>
                </a:r>
                <a:endParaRPr kumimoji="1" lang="en-US" altLang="ja-JP" dirty="0" smtClean="0"/>
              </a:p>
              <a:p>
                <a:pPr lvl="1"/>
                <a:r>
                  <a:rPr lang="ja-JP" altLang="en-US" sz="2000" dirty="0" smtClean="0"/>
                  <a:t>コア </a:t>
                </a:r>
                <a:r>
                  <a:rPr lang="en-US" altLang="ja-JP" sz="2000" dirty="0" smtClean="0"/>
                  <a:t>(</a:t>
                </a:r>
                <a14:m>
                  <m:oMath xmlns:m="http://schemas.openxmlformats.org/officeDocument/2006/math">
                    <m:r>
                      <a:rPr lang="ja-JP" altLang="en-US" sz="2000" i="1">
                        <a:latin typeface="Cambria Math" panose="02040503050406030204" pitchFamily="18" charset="0"/>
                      </a:rPr>
                      <m:t>𝜀</m:t>
                    </m:r>
                  </m:oMath>
                </a14:m>
                <a:r>
                  <a:rPr lang="ja-JP" altLang="en-US" sz="2000" dirty="0" smtClean="0"/>
                  <a:t>近傍内に</a:t>
                </a:r>
                <a14:m>
                  <m:oMath xmlns:m="http://schemas.openxmlformats.org/officeDocument/2006/math">
                    <m:r>
                      <a:rPr lang="en-US" altLang="ja-JP" sz="2000" b="0" i="1" smtClean="0">
                        <a:latin typeface="Cambria Math" panose="02040503050406030204" pitchFamily="18" charset="0"/>
                      </a:rPr>
                      <m:t>𝑚𝑖𝑛𝑃𝑡𝑠</m:t>
                    </m:r>
                  </m:oMath>
                </a14:m>
                <a:r>
                  <a:rPr lang="ja-JP" altLang="en-US" sz="2000" dirty="0" smtClean="0"/>
                  <a:t>個以上点がある</a:t>
                </a:r>
                <a:r>
                  <a:rPr lang="en-US" altLang="ja-JP" sz="2000" dirty="0" smtClean="0"/>
                  <a:t>)</a:t>
                </a:r>
                <a:r>
                  <a:rPr lang="ja-JP" altLang="en-US" sz="2000" dirty="0"/>
                  <a:t>点</a:t>
                </a:r>
                <a:r>
                  <a:rPr lang="ja-JP" altLang="en-US" sz="2000" dirty="0" smtClean="0"/>
                  <a:t>を探索</a:t>
                </a:r>
                <a:endParaRPr lang="en-US" altLang="ja-JP" sz="2000" dirty="0" smtClean="0"/>
              </a:p>
              <a:p>
                <a:pPr lvl="1"/>
                <a:r>
                  <a:rPr kumimoji="1" lang="ja-JP" altLang="en-US" sz="2000" dirty="0" smtClean="0"/>
                  <a:t>コア点の</a:t>
                </a:r>
                <a14:m>
                  <m:oMath xmlns:m="http://schemas.openxmlformats.org/officeDocument/2006/math">
                    <m:r>
                      <a:rPr kumimoji="1" lang="ja-JP" altLang="en-US" sz="2000" i="1" smtClean="0">
                        <a:latin typeface="Cambria Math" panose="02040503050406030204" pitchFamily="18" charset="0"/>
                      </a:rPr>
                      <m:t>𝜀</m:t>
                    </m:r>
                  </m:oMath>
                </a14:m>
                <a:r>
                  <a:rPr kumimoji="1" lang="ja-JP" altLang="en-US" sz="2000" dirty="0" smtClean="0"/>
                  <a:t>近傍を探索し再帰的にクラスタを拡大</a:t>
                </a:r>
                <a:endParaRPr kumimoji="1" lang="en-US" altLang="ja-JP" sz="2000" dirty="0" smtClean="0"/>
              </a:p>
              <a:p>
                <a:pPr lvl="1"/>
                <a:r>
                  <a:rPr lang="ja-JP" altLang="en-US" sz="2000" dirty="0" smtClean="0"/>
                  <a:t>コア点でないかつコア点から到達可能でなければノイズ</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1"/>
                <a:ext cx="7821117" cy="1566414"/>
              </a:xfrm>
              <a:blipFill>
                <a:blip r:embed="rId2"/>
                <a:stretch>
                  <a:fillRect l="-1013" t="-4688" b="-546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grpSp>
        <p:nvGrpSpPr>
          <p:cNvPr id="9" name="グループ化 8"/>
          <p:cNvGrpSpPr/>
          <p:nvPr/>
        </p:nvGrpSpPr>
        <p:grpSpPr>
          <a:xfrm>
            <a:off x="2367211" y="4329736"/>
            <a:ext cx="1312939" cy="1312939"/>
            <a:chOff x="1935804" y="2417323"/>
            <a:chExt cx="914400" cy="914400"/>
          </a:xfrm>
        </p:grpSpPr>
        <p:sp>
          <p:nvSpPr>
            <p:cNvPr id="6" name="楕円 5"/>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2853446" y="4169042"/>
            <a:ext cx="1312939" cy="1312939"/>
            <a:chOff x="1935804" y="2417323"/>
            <a:chExt cx="914400" cy="914400"/>
          </a:xfrm>
        </p:grpSpPr>
        <p:sp>
          <p:nvSpPr>
            <p:cNvPr id="11" name="楕円 10"/>
            <p:cNvSpPr/>
            <p:nvPr/>
          </p:nvSpPr>
          <p:spPr>
            <a:xfrm>
              <a:off x="1935804" y="2417323"/>
              <a:ext cx="914400" cy="914400"/>
            </a:xfrm>
            <a:prstGeom prst="ellipse">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315182" y="2801565"/>
              <a:ext cx="145915" cy="145915"/>
            </a:xfrm>
            <a:prstGeom prst="ellipse">
              <a:avLst/>
            </a:prstGeom>
            <a:solidFill>
              <a:srgbClr val="FF0000"/>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3371759" y="4268077"/>
            <a:ext cx="1312939" cy="1312939"/>
            <a:chOff x="1935804" y="2417323"/>
            <a:chExt cx="914400" cy="914400"/>
          </a:xfrm>
        </p:grpSpPr>
        <p:sp>
          <p:nvSpPr>
            <p:cNvPr id="14" name="楕円 13"/>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3721697" y="3843803"/>
            <a:ext cx="1312939" cy="1312939"/>
            <a:chOff x="1935804" y="2417323"/>
            <a:chExt cx="914400" cy="914400"/>
          </a:xfrm>
        </p:grpSpPr>
        <p:sp>
          <p:nvSpPr>
            <p:cNvPr id="17" name="楕円 16"/>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0" name="直線矢印コネクタ 19"/>
          <p:cNvCxnSpPr>
            <a:stCxn id="12" idx="6"/>
            <a:endCxn id="15" idx="2"/>
          </p:cNvCxnSpPr>
          <p:nvPr/>
        </p:nvCxnSpPr>
        <p:spPr>
          <a:xfrm>
            <a:off x="3607687" y="4825511"/>
            <a:ext cx="308801" cy="99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7"/>
            <a:endCxn id="18" idx="2"/>
          </p:cNvCxnSpPr>
          <p:nvPr/>
        </p:nvCxnSpPr>
        <p:spPr>
          <a:xfrm flipV="1">
            <a:off x="4095318" y="4500272"/>
            <a:ext cx="171108" cy="35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2" idx="2"/>
            <a:endCxn id="8" idx="7"/>
          </p:cNvCxnSpPr>
          <p:nvPr/>
        </p:nvCxnSpPr>
        <p:spPr>
          <a:xfrm flipH="1">
            <a:off x="3090770" y="4825511"/>
            <a:ext cx="307405" cy="8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グループ化 29"/>
          <p:cNvGrpSpPr/>
          <p:nvPr/>
        </p:nvGrpSpPr>
        <p:grpSpPr>
          <a:xfrm>
            <a:off x="4740612" y="4402693"/>
            <a:ext cx="1312939" cy="1312939"/>
            <a:chOff x="1935804" y="2417323"/>
            <a:chExt cx="914400" cy="914400"/>
          </a:xfrm>
        </p:grpSpPr>
        <p:sp>
          <p:nvSpPr>
            <p:cNvPr id="31" name="楕円 30"/>
            <p:cNvSpPr/>
            <p:nvPr/>
          </p:nvSpPr>
          <p:spPr>
            <a:xfrm>
              <a:off x="1935804" y="2417323"/>
              <a:ext cx="914400" cy="914400"/>
            </a:xfrm>
            <a:prstGeom prst="ellipse">
              <a:avLst/>
            </a:prstGeom>
            <a:noFill/>
            <a:ln w="190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2315182" y="2801565"/>
              <a:ext cx="145915" cy="14591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p:cNvSpPr txBox="1"/>
          <p:nvPr/>
        </p:nvSpPr>
        <p:spPr>
          <a:xfrm>
            <a:off x="5655013" y="4932850"/>
            <a:ext cx="872247" cy="400110"/>
          </a:xfrm>
          <a:prstGeom prst="rect">
            <a:avLst/>
          </a:prstGeom>
          <a:noFill/>
        </p:spPr>
        <p:txBody>
          <a:bodyPr wrap="square" rtlCol="0">
            <a:spAutoFit/>
          </a:bodyPr>
          <a:lstStyle/>
          <a:p>
            <a:r>
              <a:rPr kumimoji="1" lang="ja-JP" altLang="en-US" sz="2000" dirty="0" smtClean="0"/>
              <a:t>ノイズ</a:t>
            </a:r>
            <a:endParaRPr kumimoji="1" lang="ja-JP" altLang="en-US" sz="2000" dirty="0"/>
          </a:p>
        </p:txBody>
      </p:sp>
      <p:grpSp>
        <p:nvGrpSpPr>
          <p:cNvPr id="34" name="グループ化 33"/>
          <p:cNvGrpSpPr/>
          <p:nvPr/>
        </p:nvGrpSpPr>
        <p:grpSpPr>
          <a:xfrm>
            <a:off x="3025478" y="4605593"/>
            <a:ext cx="1312939" cy="1312939"/>
            <a:chOff x="1935804" y="2417323"/>
            <a:chExt cx="914400" cy="914400"/>
          </a:xfrm>
        </p:grpSpPr>
        <p:sp>
          <p:nvSpPr>
            <p:cNvPr id="35" name="楕円 34"/>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37" name="直線矢印コネクタ 36"/>
          <p:cNvCxnSpPr>
            <a:stCxn id="12" idx="4"/>
            <a:endCxn id="36" idx="1"/>
          </p:cNvCxnSpPr>
          <p:nvPr/>
        </p:nvCxnSpPr>
        <p:spPr>
          <a:xfrm>
            <a:off x="3502931" y="4930267"/>
            <a:ext cx="97958" cy="257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2935635" y="3732778"/>
            <a:ext cx="872247" cy="400110"/>
          </a:xfrm>
          <a:prstGeom prst="rect">
            <a:avLst/>
          </a:prstGeom>
          <a:noFill/>
        </p:spPr>
        <p:txBody>
          <a:bodyPr wrap="square" rtlCol="0">
            <a:spAutoFit/>
          </a:bodyPr>
          <a:lstStyle/>
          <a:p>
            <a:r>
              <a:rPr kumimoji="1" lang="ja-JP" altLang="en-US" sz="2000" dirty="0" smtClean="0"/>
              <a:t>コア点</a:t>
            </a:r>
            <a:endParaRPr kumimoji="1" lang="ja-JP" altLang="en-US" sz="2000" dirty="0"/>
          </a:p>
        </p:txBody>
      </p:sp>
    </p:spTree>
    <p:extLst>
      <p:ext uri="{BB962C8B-B14F-4D97-AF65-F5344CB8AC3E}">
        <p14:creationId xmlns:p14="http://schemas.microsoft.com/office/powerpoint/2010/main" val="291237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コミュニティ定義</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a:lnSpc>
                    <a:spcPct val="150000"/>
                  </a:lnSpc>
                </a:pPr>
                <a:r>
                  <a:rPr lang="ja-JP" altLang="en-US" dirty="0" smtClean="0"/>
                  <a:t>距離の時間平均をもとにノード間の密度を定義</a:t>
                </a:r>
                <a:endParaRPr lang="en-US" altLang="ja-JP" dirty="0" smtClean="0"/>
              </a:p>
              <a:p>
                <a:pPr>
                  <a:lnSpc>
                    <a:spcPct val="150000"/>
                  </a:lnSpc>
                </a:pPr>
                <a14:m>
                  <m:oMath xmlns:m="http://schemas.openxmlformats.org/officeDocument/2006/math">
                    <m:r>
                      <a:rPr kumimoji="1" lang="ja-JP" altLang="en-US" i="1" smtClean="0">
                        <a:latin typeface="Cambria Math" panose="02040503050406030204" pitchFamily="18" charset="0"/>
                      </a:rPr>
                      <m:t>𝜀</m:t>
                    </m:r>
                  </m:oMath>
                </a14:m>
                <a:r>
                  <a:rPr kumimoji="1" lang="ja-JP" altLang="en-US" dirty="0" smtClean="0"/>
                  <a:t>近傍を</a:t>
                </a:r>
                <a:r>
                  <a:rPr kumimoji="1" lang="en-US" altLang="ja-JP" dirty="0" smtClean="0"/>
                  <a:t>10 m</a:t>
                </a:r>
                <a:r>
                  <a:rPr kumimoji="1" lang="ja-JP" altLang="en-US" dirty="0" smtClean="0"/>
                  <a:t>とする</a:t>
                </a:r>
                <a:endParaRPr kumimoji="1" lang="en-US" altLang="ja-JP" dirty="0" smtClean="0"/>
              </a:p>
              <a:p>
                <a:pPr>
                  <a:lnSpc>
                    <a:spcPct val="150000"/>
                  </a:lnSpc>
                </a:pPr>
                <a14:m>
                  <m:oMath xmlns:m="http://schemas.openxmlformats.org/officeDocument/2006/math">
                    <m:r>
                      <a:rPr kumimoji="1" lang="en-US" altLang="ja-JP" b="0" i="1" smtClean="0">
                        <a:latin typeface="Cambria Math" panose="02040503050406030204" pitchFamily="18" charset="0"/>
                      </a:rPr>
                      <m:t>𝑚𝑖𝑛𝑃𝑡𝑠</m:t>
                    </m:r>
                  </m:oMath>
                </a14:m>
                <a:r>
                  <a:rPr kumimoji="1" lang="ja-JP" altLang="en-US" dirty="0" smtClean="0"/>
                  <a:t>を</a:t>
                </a:r>
                <a:r>
                  <a:rPr lang="en-US" altLang="ja-JP" dirty="0"/>
                  <a:t>2</a:t>
                </a:r>
                <a:r>
                  <a:rPr kumimoji="1" lang="ja-JP" altLang="en-US" dirty="0" smtClean="0"/>
                  <a:t>頭とする </a:t>
                </a:r>
                <a:r>
                  <a:rPr kumimoji="1" lang="en-US" altLang="ja-JP" dirty="0" smtClean="0"/>
                  <a:t>(</a:t>
                </a:r>
                <a14:m>
                  <m:oMath xmlns:m="http://schemas.openxmlformats.org/officeDocument/2006/math">
                    <m:r>
                      <a:rPr lang="ja-JP" altLang="en-US" i="1">
                        <a:latin typeface="Cambria Math" panose="02040503050406030204" pitchFamily="18" charset="0"/>
                      </a:rPr>
                      <m:t>𝜀</m:t>
                    </m:r>
                  </m:oMath>
                </a14:m>
                <a:r>
                  <a:rPr lang="ja-JP" altLang="en-US" dirty="0" smtClean="0"/>
                  <a:t>近傍内に</a:t>
                </a:r>
                <a:r>
                  <a:rPr lang="en-US" altLang="ja-JP" dirty="0" smtClean="0"/>
                  <a:t>2</a:t>
                </a:r>
                <a:r>
                  <a:rPr lang="ja-JP" altLang="en-US" dirty="0" smtClean="0"/>
                  <a:t>頭以上いればクラスタ</a:t>
                </a:r>
                <a:r>
                  <a:rPr lang="en-US" altLang="ja-JP" dirty="0" smtClean="0"/>
                  <a:t>)</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12</a:t>
            </a:fld>
            <a:endParaRPr kumimoji="1" lang="ja-JP" altLang="en-US"/>
          </a:p>
        </p:txBody>
      </p:sp>
      <p:sp>
        <p:nvSpPr>
          <p:cNvPr id="5" name="楕円 4"/>
          <p:cNvSpPr/>
          <p:nvPr/>
        </p:nvSpPr>
        <p:spPr>
          <a:xfrm>
            <a:off x="3600103" y="429472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9" y="4981010"/>
            <a:ext cx="746929" cy="45622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689333" y="4757528"/>
                <a:ext cx="82586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10</m:t>
                    </m:r>
                  </m:oMath>
                </a14:m>
                <a:r>
                  <a:rPr lang="en-US" altLang="ja-JP" dirty="0" smtClean="0"/>
                  <a:t> [m]</a:t>
                </a:r>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689333" y="4757528"/>
                <a:ext cx="825867" cy="369332"/>
              </a:xfrm>
              <a:prstGeom prst="rect">
                <a:avLst/>
              </a:prstGeom>
              <a:blipFill>
                <a:blip r:embed="rId4"/>
                <a:stretch>
                  <a:fillRect t="-8197" r="-7353" b="-24590"/>
                </a:stretch>
              </a:blipFill>
            </p:spPr>
            <p:txBody>
              <a:bodyPr/>
              <a:lstStyle/>
              <a:p>
                <a:r>
                  <a:rPr lang="ja-JP" altLang="en-US">
                    <a:noFill/>
                  </a:rPr>
                  <a:t> </a:t>
                </a:r>
              </a:p>
            </p:txBody>
          </p:sp>
        </mc:Fallback>
      </mc:AlternateContent>
      <p:cxnSp>
        <p:nvCxnSpPr>
          <p:cNvPr id="8" name="直線矢印コネクタ 7"/>
          <p:cNvCxnSpPr>
            <a:endCxn id="5" idx="7"/>
          </p:cNvCxnSpPr>
          <p:nvPr/>
        </p:nvCxnSpPr>
        <p:spPr>
          <a:xfrm flipV="1">
            <a:off x="4465533" y="4562546"/>
            <a:ext cx="695548" cy="5950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rot="19665739">
            <a:off x="4530993" y="4344431"/>
            <a:ext cx="1006499" cy="267823"/>
          </a:xfrm>
          <a:custGeom>
            <a:avLst/>
            <a:gdLst>
              <a:gd name="connsiteX0" fmla="*/ 82371 w 1076786"/>
              <a:gd name="connsiteY0" fmla="*/ 564205 h 564205"/>
              <a:gd name="connsiteX1" fmla="*/ 82371 w 1076786"/>
              <a:gd name="connsiteY1" fmla="*/ 77822 h 564205"/>
              <a:gd name="connsiteX2" fmla="*/ 938405 w 1076786"/>
              <a:gd name="connsiteY2" fmla="*/ 457200 h 564205"/>
              <a:gd name="connsiteX3" fmla="*/ 1064865 w 1076786"/>
              <a:gd name="connsiteY3" fmla="*/ 0 h 564205"/>
            </a:gdLst>
            <a:ahLst/>
            <a:cxnLst>
              <a:cxn ang="0">
                <a:pos x="connsiteX0" y="connsiteY0"/>
              </a:cxn>
              <a:cxn ang="0">
                <a:pos x="connsiteX1" y="connsiteY1"/>
              </a:cxn>
              <a:cxn ang="0">
                <a:pos x="connsiteX2" y="connsiteY2"/>
              </a:cxn>
              <a:cxn ang="0">
                <a:pos x="connsiteX3" y="connsiteY3"/>
              </a:cxn>
            </a:cxnLst>
            <a:rect l="l" t="t" r="r" b="b"/>
            <a:pathLst>
              <a:path w="1076786" h="564205">
                <a:moveTo>
                  <a:pt x="82371" y="564205"/>
                </a:moveTo>
                <a:cubicBezTo>
                  <a:pt x="11035" y="329930"/>
                  <a:pt x="-60301" y="95656"/>
                  <a:pt x="82371" y="77822"/>
                </a:cubicBezTo>
                <a:cubicBezTo>
                  <a:pt x="225043" y="59988"/>
                  <a:pt x="774656" y="470170"/>
                  <a:pt x="938405" y="457200"/>
                </a:cubicBezTo>
                <a:cubicBezTo>
                  <a:pt x="1102154" y="444230"/>
                  <a:pt x="1083509" y="222115"/>
                  <a:pt x="106486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正方形/長方形 10"/>
          <p:cNvSpPr/>
          <p:nvPr/>
        </p:nvSpPr>
        <p:spPr>
          <a:xfrm>
            <a:off x="4813307" y="3791009"/>
            <a:ext cx="1107996" cy="369332"/>
          </a:xfrm>
          <a:prstGeom prst="rect">
            <a:avLst/>
          </a:prstGeom>
        </p:spPr>
        <p:txBody>
          <a:bodyPr wrap="none">
            <a:spAutoFit/>
          </a:bodyPr>
          <a:lstStyle/>
          <a:p>
            <a:r>
              <a:rPr lang="ja-JP" altLang="en-US" dirty="0" smtClean="0"/>
              <a:t>時間</a:t>
            </a:r>
            <a:r>
              <a:rPr lang="ja-JP" altLang="en-US" dirty="0"/>
              <a:t>平均</a:t>
            </a:r>
          </a:p>
        </p:txBody>
      </p:sp>
    </p:spTree>
    <p:extLst>
      <p:ext uri="{BB962C8B-B14F-4D97-AF65-F5344CB8AC3E}">
        <p14:creationId xmlns:p14="http://schemas.microsoft.com/office/powerpoint/2010/main" val="11801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Louvain</a:t>
            </a:r>
            <a:r>
              <a:rPr kumimoji="1" lang="ja-JP" altLang="en-US" dirty="0" smtClean="0"/>
              <a:t>法との比較結果</a:t>
            </a:r>
            <a:endParaRPr kumimoji="1" lang="ja-JP" altLang="en-US" dirty="0"/>
          </a:p>
        </p:txBody>
      </p:sp>
      <p:pic>
        <p:nvPicPr>
          <p:cNvPr id="5" name="145200-1453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816475" y="1600390"/>
            <a:ext cx="4823636" cy="4243192"/>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pic>
        <p:nvPicPr>
          <p:cNvPr id="6" name="145200-1453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600389"/>
            <a:ext cx="4816475" cy="4237037"/>
          </a:xfrm>
          <a:prstGeom prst="rect">
            <a:avLst/>
          </a:prstGeom>
        </p:spPr>
      </p:pic>
      <p:sp>
        <p:nvSpPr>
          <p:cNvPr id="7" name="テキスト ボックス 6"/>
          <p:cNvSpPr txBox="1"/>
          <p:nvPr/>
        </p:nvSpPr>
        <p:spPr>
          <a:xfrm>
            <a:off x="1206230" y="5915247"/>
            <a:ext cx="2451370" cy="707886"/>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r>
              <a:rPr lang="ja-JP" altLang="en-US" sz="2000" dirty="0" smtClean="0"/>
              <a:t>を用いたグラフクラスタリング</a:t>
            </a:r>
            <a:endParaRPr kumimoji="1" lang="ja-JP" altLang="en-US" sz="2000" dirty="0"/>
          </a:p>
        </p:txBody>
      </p:sp>
      <p:sp>
        <p:nvSpPr>
          <p:cNvPr id="8" name="テキスト ボックス 7"/>
          <p:cNvSpPr txBox="1"/>
          <p:nvPr/>
        </p:nvSpPr>
        <p:spPr>
          <a:xfrm>
            <a:off x="6002608" y="5956240"/>
            <a:ext cx="2451370" cy="400110"/>
          </a:xfrm>
          <a:prstGeom prst="rect">
            <a:avLst/>
          </a:prstGeom>
          <a:noFill/>
        </p:spPr>
        <p:txBody>
          <a:bodyPr wrap="square" rtlCol="0">
            <a:spAutoFit/>
          </a:bodyPr>
          <a:lstStyle/>
          <a:p>
            <a:pPr algn="ctr"/>
            <a:r>
              <a:rPr kumimoji="1" lang="en-US" altLang="ja-JP" sz="2000" dirty="0" smtClean="0"/>
              <a:t>DBSCAN</a:t>
            </a:r>
            <a:endParaRPr kumimoji="1" lang="ja-JP" altLang="en-US" sz="2000" dirty="0"/>
          </a:p>
        </p:txBody>
      </p:sp>
    </p:spTree>
    <p:extLst>
      <p:ext uri="{BB962C8B-B14F-4D97-AF65-F5344CB8AC3E}">
        <p14:creationId xmlns:p14="http://schemas.microsoft.com/office/powerpoint/2010/main" val="309017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p:cxnSp>
        <p:nvCxnSpPr>
          <p:cNvPr id="8" name="直線コネクタ 7"/>
          <p:cNvCxnSpPr/>
          <p:nvPr/>
        </p:nvCxnSpPr>
        <p:spPr>
          <a:xfrm>
            <a:off x="933450" y="1973580"/>
            <a:ext cx="7059930" cy="0"/>
          </a:xfrm>
          <a:prstGeom prst="line">
            <a:avLst/>
          </a:prstGeom>
        </p:spPr>
        <p:style>
          <a:lnRef idx="2">
            <a:schemeClr val="dk1"/>
          </a:lnRef>
          <a:fillRef idx="0">
            <a:schemeClr val="dk1"/>
          </a:fillRef>
          <a:effectRef idx="1">
            <a:schemeClr val="dk1"/>
          </a:effectRef>
          <a:fontRef idx="minor">
            <a:schemeClr val="tx1"/>
          </a:fontRef>
        </p:style>
      </p:cxnSp>
      <p:cxnSp>
        <p:nvCxnSpPr>
          <p:cNvPr id="9" name="直線コネクタ 8"/>
          <p:cNvCxnSpPr/>
          <p:nvPr/>
        </p:nvCxnSpPr>
        <p:spPr>
          <a:xfrm>
            <a:off x="933450" y="2522220"/>
            <a:ext cx="7059930" cy="0"/>
          </a:xfrm>
          <a:prstGeom prst="line">
            <a:avLst/>
          </a:prstGeom>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865682" y="2047845"/>
            <a:ext cx="2993848" cy="400110"/>
          </a:xfrm>
          <a:prstGeom prst="rect">
            <a:avLst/>
          </a:prstGeom>
          <a:noFill/>
        </p:spPr>
        <p:txBody>
          <a:bodyPr wrap="square" rtlCol="0">
            <a:spAutoFit/>
          </a:bodyPr>
          <a:lstStyle/>
          <a:p>
            <a:pPr algn="ctr"/>
            <a:r>
              <a:rPr kumimoji="1" lang="en-US" altLang="ja-JP" sz="2000" dirty="0" smtClean="0"/>
              <a:t>2</a:t>
            </a:r>
            <a:r>
              <a:rPr kumimoji="1" lang="ja-JP" altLang="en-US" sz="2000" dirty="0" smtClean="0"/>
              <a:t>分ごと</a:t>
            </a:r>
            <a:r>
              <a:rPr kumimoji="1" lang="en-US" altLang="ja-JP" sz="2000" dirty="0" smtClean="0"/>
              <a:t>1</a:t>
            </a:r>
            <a:r>
              <a:rPr kumimoji="1" lang="ja-JP" altLang="en-US" sz="2000" dirty="0" smtClean="0"/>
              <a:t>日分の計算時間</a:t>
            </a:r>
            <a:endParaRPr kumimoji="1" lang="ja-JP" altLang="en-US" sz="2000" dirty="0"/>
          </a:p>
        </p:txBody>
      </p:sp>
      <p:sp>
        <p:nvSpPr>
          <p:cNvPr id="11" name="テキスト ボックス 10"/>
          <p:cNvSpPr txBox="1"/>
          <p:nvPr/>
        </p:nvSpPr>
        <p:spPr>
          <a:xfrm>
            <a:off x="3859530" y="2053530"/>
            <a:ext cx="1584960" cy="400110"/>
          </a:xfrm>
          <a:prstGeom prst="rect">
            <a:avLst/>
          </a:prstGeom>
          <a:noFill/>
        </p:spPr>
        <p:txBody>
          <a:bodyPr wrap="square" rtlCol="0">
            <a:spAutoFit/>
          </a:bodyPr>
          <a:lstStyle/>
          <a:p>
            <a:pPr algn="ctr"/>
            <a:r>
              <a:rPr kumimoji="1" lang="en-US" altLang="ja-JP" sz="2000" dirty="0" smtClean="0"/>
              <a:t>22</a:t>
            </a:r>
            <a:r>
              <a:rPr kumimoji="1" lang="ja-JP" altLang="en-US" sz="2000" dirty="0" smtClean="0"/>
              <a:t>分</a:t>
            </a:r>
            <a:endParaRPr kumimoji="1" lang="ja-JP" altLang="en-US" sz="2000" dirty="0"/>
          </a:p>
        </p:txBody>
      </p:sp>
      <p:sp>
        <p:nvSpPr>
          <p:cNvPr id="12" name="テキスト ボックス 11"/>
          <p:cNvSpPr txBox="1"/>
          <p:nvPr/>
        </p:nvSpPr>
        <p:spPr>
          <a:xfrm>
            <a:off x="6160770" y="2047845"/>
            <a:ext cx="1584960" cy="400110"/>
          </a:xfrm>
          <a:prstGeom prst="rect">
            <a:avLst/>
          </a:prstGeom>
          <a:noFill/>
        </p:spPr>
        <p:txBody>
          <a:bodyPr wrap="square" rtlCol="0">
            <a:spAutoFit/>
          </a:bodyPr>
          <a:lstStyle/>
          <a:p>
            <a:pPr algn="ctr"/>
            <a:r>
              <a:rPr lang="en-US" altLang="ja-JP" sz="2000" dirty="0" smtClean="0"/>
              <a:t>39</a:t>
            </a:r>
            <a:r>
              <a:rPr lang="ja-JP" altLang="en-US" sz="2000" dirty="0" smtClean="0"/>
              <a:t>分</a:t>
            </a:r>
            <a:endParaRPr kumimoji="1" lang="ja-JP" altLang="en-US" sz="2000" dirty="0"/>
          </a:p>
        </p:txBody>
      </p:sp>
      <p:sp>
        <p:nvSpPr>
          <p:cNvPr id="13" name="テキスト ボックス 12"/>
          <p:cNvSpPr txBox="1"/>
          <p:nvPr/>
        </p:nvSpPr>
        <p:spPr>
          <a:xfrm>
            <a:off x="3859530" y="1499206"/>
            <a:ext cx="1584960" cy="400110"/>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endParaRPr kumimoji="1" lang="ja-JP" altLang="en-US" sz="2000" dirty="0"/>
          </a:p>
        </p:txBody>
      </p:sp>
      <p:sp>
        <p:nvSpPr>
          <p:cNvPr id="14" name="テキスト ボックス 13"/>
          <p:cNvSpPr txBox="1"/>
          <p:nvPr/>
        </p:nvSpPr>
        <p:spPr>
          <a:xfrm>
            <a:off x="6160770" y="1499206"/>
            <a:ext cx="1584960" cy="400110"/>
          </a:xfrm>
          <a:prstGeom prst="rect">
            <a:avLst/>
          </a:prstGeom>
          <a:noFill/>
        </p:spPr>
        <p:txBody>
          <a:bodyPr wrap="square" rtlCol="0">
            <a:spAutoFit/>
          </a:bodyPr>
          <a:lstStyle/>
          <a:p>
            <a:pPr algn="ctr"/>
            <a:r>
              <a:rPr lang="en-US" altLang="ja-JP" sz="2000" dirty="0" smtClean="0"/>
              <a:t>DBSCAN</a:t>
            </a:r>
            <a:endParaRPr kumimoji="1" lang="ja-JP" altLang="en-US" sz="2000" dirty="0"/>
          </a:p>
        </p:txBody>
      </p:sp>
      <p:sp>
        <p:nvSpPr>
          <p:cNvPr id="15" name="テキスト ボックス 14"/>
          <p:cNvSpPr txBox="1"/>
          <p:nvPr/>
        </p:nvSpPr>
        <p:spPr>
          <a:xfrm>
            <a:off x="1251991" y="3462437"/>
            <a:ext cx="6800038" cy="23408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000" dirty="0" smtClean="0"/>
              <a:t>別に計算時間がかかるからといって良いクラスタリングができているという訳ではない</a:t>
            </a:r>
            <a:endParaRPr kumimoji="1" lang="en-US" altLang="ja-JP" sz="2000" dirty="0" smtClean="0"/>
          </a:p>
          <a:p>
            <a:pPr marL="342900" indent="-342900">
              <a:lnSpc>
                <a:spcPct val="150000"/>
              </a:lnSpc>
              <a:buFont typeface="Arial" panose="020B0604020202020204" pitchFamily="34" charset="0"/>
              <a:buChar char="•"/>
            </a:pPr>
            <a:r>
              <a:rPr lang="ja-JP" altLang="en-US" sz="2000" dirty="0" smtClean="0"/>
              <a:t>採食時などの一定間隔で分布している場合には有効</a:t>
            </a:r>
            <a:endParaRPr lang="en-US" altLang="ja-JP" sz="2000" dirty="0" smtClean="0"/>
          </a:p>
          <a:p>
            <a:pPr marL="342900" indent="-342900">
              <a:lnSpc>
                <a:spcPct val="150000"/>
              </a:lnSpc>
              <a:buFont typeface="Arial" panose="020B0604020202020204" pitchFamily="34" charset="0"/>
              <a:buChar char="•"/>
            </a:pPr>
            <a:r>
              <a:rPr kumimoji="1" lang="ja-JP" altLang="en-US" sz="2000" dirty="0" smtClean="0"/>
              <a:t>コア点の概念が時系列を考慮するグラフクラスタリングの際に必要になるかもしれない</a:t>
            </a:r>
            <a:endParaRPr kumimoji="1" lang="ja-JP" altLang="en-US" sz="2000" dirty="0"/>
          </a:p>
        </p:txBody>
      </p:sp>
    </p:spTree>
    <p:extLst>
      <p:ext uri="{BB962C8B-B14F-4D97-AF65-F5344CB8AC3E}">
        <p14:creationId xmlns:p14="http://schemas.microsoft.com/office/powerpoint/2010/main" val="31844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法の改良</a:t>
            </a:r>
            <a:endParaRPr lang="ja-JP" altLang="en-US" dirty="0"/>
          </a:p>
        </p:txBody>
      </p:sp>
      <p:sp>
        <p:nvSpPr>
          <p:cNvPr id="4" name="テキスト ボックス 3"/>
          <p:cNvSpPr txBox="1"/>
          <p:nvPr/>
        </p:nvSpPr>
        <p:spPr>
          <a:xfrm>
            <a:off x="865682" y="1291735"/>
            <a:ext cx="6800038" cy="1938992"/>
          </a:xfrm>
          <a:prstGeom prst="rect">
            <a:avLst/>
          </a:prstGeom>
          <a:noFill/>
        </p:spPr>
        <p:txBody>
          <a:bodyPr wrap="square" rtlCol="0">
            <a:spAutoFit/>
          </a:bodyPr>
          <a:lstStyle/>
          <a:p>
            <a:pPr>
              <a:lnSpc>
                <a:spcPct val="150000"/>
              </a:lnSpc>
            </a:pPr>
            <a:r>
              <a:rPr kumimoji="1" lang="ja-JP" altLang="en-US" sz="2000" u="sng" dirty="0" smtClean="0"/>
              <a:t>現在</a:t>
            </a:r>
            <a:endParaRPr kumimoji="1" lang="en-US" altLang="ja-JP" sz="2000" u="sng" dirty="0" smtClean="0"/>
          </a:p>
          <a:p>
            <a:pPr marL="457200" indent="-457200">
              <a:lnSpc>
                <a:spcPct val="150000"/>
              </a:lnSpc>
              <a:buFont typeface="+mj-lt"/>
              <a:buAutoNum type="arabicPeriod"/>
            </a:pPr>
            <a:r>
              <a:rPr kumimoji="1" lang="ja-JP" altLang="en-US" sz="2000" dirty="0" smtClean="0"/>
              <a:t>スコア行列に従って重み</a:t>
            </a:r>
            <a:r>
              <a:rPr lang="ja-JP" altLang="en-US" sz="2000" dirty="0" smtClean="0"/>
              <a:t>付き無向グラフを作成</a:t>
            </a:r>
            <a:endParaRPr lang="en-US" altLang="ja-JP" sz="2000" dirty="0" smtClean="0"/>
          </a:p>
          <a:p>
            <a:pPr marL="457200" indent="-457200">
              <a:lnSpc>
                <a:spcPct val="150000"/>
              </a:lnSpc>
              <a:buFont typeface="+mj-lt"/>
              <a:buAutoNum type="arabicPeriod"/>
            </a:pPr>
            <a:r>
              <a:rPr kumimoji="1" lang="ja-JP" altLang="en-US" sz="2000" dirty="0" smtClean="0">
                <a:solidFill>
                  <a:schemeClr val="accent1">
                    <a:lumMod val="75000"/>
                  </a:schemeClr>
                </a:solidFill>
              </a:rPr>
              <a:t>重心法を使って閾値を決定し</a:t>
            </a:r>
            <a:r>
              <a:rPr kumimoji="1" lang="ja-JP" altLang="en-US" sz="2000" dirty="0" smtClean="0"/>
              <a:t>、重みなし無向グラフに変換</a:t>
            </a:r>
            <a:endParaRPr kumimoji="1" lang="en-US" altLang="ja-JP" sz="2000" dirty="0" smtClean="0"/>
          </a:p>
          <a:p>
            <a:pPr marL="457200" indent="-457200">
              <a:lnSpc>
                <a:spcPct val="150000"/>
              </a:lnSpc>
              <a:buFont typeface="+mj-lt"/>
              <a:buAutoNum type="arabicPeriod"/>
            </a:pPr>
            <a:r>
              <a:rPr lang="ja-JP" altLang="en-US" sz="2000" dirty="0"/>
              <a:t>重</a:t>
            </a:r>
            <a:r>
              <a:rPr lang="ja-JP" altLang="en-US" sz="2000" dirty="0" smtClean="0"/>
              <a:t>みなし無向グラフを用いて，グラフクラスタリングを行う</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02" y="3288688"/>
            <a:ext cx="3255118" cy="26040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3230727"/>
            <a:ext cx="3400019" cy="2720015"/>
          </a:xfrm>
          <a:prstGeom prst="rect">
            <a:avLst/>
          </a:prstGeom>
        </p:spPr>
      </p:pic>
      <p:sp>
        <p:nvSpPr>
          <p:cNvPr id="7" name="テキスト ボックス 6"/>
          <p:cNvSpPr txBox="1"/>
          <p:nvPr/>
        </p:nvSpPr>
        <p:spPr>
          <a:xfrm>
            <a:off x="593469" y="6077247"/>
            <a:ext cx="7344464" cy="461665"/>
          </a:xfrm>
          <a:prstGeom prst="rect">
            <a:avLst/>
          </a:prstGeom>
          <a:solidFill>
            <a:schemeClr val="bg1">
              <a:lumMod val="85000"/>
            </a:schemeClr>
          </a:solidFill>
          <a:ln>
            <a:solidFill>
              <a:schemeClr val="tx1"/>
            </a:solidFill>
          </a:ln>
        </p:spPr>
        <p:txBody>
          <a:bodyPr wrap="square" rtlCol="0">
            <a:spAutoFit/>
          </a:bodyPr>
          <a:lstStyle/>
          <a:p>
            <a:r>
              <a:rPr kumimoji="1" lang="ja-JP" altLang="en-US" sz="2400" dirty="0" smtClean="0"/>
              <a:t>問題点</a:t>
            </a:r>
            <a:r>
              <a:rPr kumimoji="1" lang="en-US" altLang="ja-JP" sz="2400" dirty="0" smtClean="0"/>
              <a:t>: </a:t>
            </a:r>
            <a:r>
              <a:rPr kumimoji="1" lang="ja-JP" altLang="en-US" sz="2400" dirty="0" smtClean="0"/>
              <a:t>閾値によってグラフの形が大きく変わってしまう</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p:cNvSpPr txBox="1"/>
              <p:nvPr/>
            </p:nvSpPr>
            <p:spPr>
              <a:xfrm>
                <a:off x="1684324" y="5520520"/>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684324" y="5520520"/>
                <a:ext cx="2052536" cy="461665"/>
              </a:xfrm>
              <a:prstGeom prst="rect">
                <a:avLst/>
              </a:prstGeom>
              <a:blipFill>
                <a:blip r:embed="rId4"/>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8685" y="5491540"/>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8685" y="5491540"/>
                <a:ext cx="2298951" cy="461665"/>
              </a:xfrm>
              <a:prstGeom prst="rect">
                <a:avLst/>
              </a:prstGeom>
              <a:blipFill>
                <a:blip r:embed="rId5"/>
                <a:stretch>
                  <a:fillRect t="-14474" r="-1857"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6926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23" y="1326950"/>
            <a:ext cx="3255118" cy="260409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1256012"/>
            <a:ext cx="3400019" cy="272001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84" y="3897873"/>
            <a:ext cx="3529502" cy="28236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43" y="3897873"/>
            <a:ext cx="3638879" cy="2911103"/>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1684324" y="3545805"/>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684324" y="3545805"/>
                <a:ext cx="2052536" cy="461665"/>
              </a:xfrm>
              <a:prstGeom prst="rect">
                <a:avLst/>
              </a:prstGeom>
              <a:blipFill>
                <a:blip r:embed="rId6"/>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13826" y="3541014"/>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13826" y="3541014"/>
                <a:ext cx="2298951" cy="461665"/>
              </a:xfrm>
              <a:prstGeom prst="rect">
                <a:avLst/>
              </a:prstGeom>
              <a:blipFill>
                <a:blip r:embed="rId7"/>
                <a:stretch>
                  <a:fillRect t="-14474" r="-185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836724" y="6297263"/>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836724" y="6297263"/>
                <a:ext cx="2052536" cy="461665"/>
              </a:xfrm>
              <a:prstGeom prst="rect">
                <a:avLst/>
              </a:prstGeom>
              <a:blipFill>
                <a:blip r:embed="rId8"/>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145307" y="6291003"/>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45307" y="6291003"/>
                <a:ext cx="2298951" cy="461665"/>
              </a:xfrm>
              <a:prstGeom prst="rect">
                <a:avLst/>
              </a:prstGeom>
              <a:blipFill>
                <a:blip r:embed="rId9"/>
                <a:stretch>
                  <a:fillRect t="-14474" r="-1857" b="-25000"/>
                </a:stretch>
              </a:blipFill>
            </p:spPr>
            <p:txBody>
              <a:bodyPr/>
              <a:lstStyle/>
              <a:p>
                <a:r>
                  <a:rPr lang="ja-JP" altLang="en-US">
                    <a:noFill/>
                  </a:rPr>
                  <a:t> </a:t>
                </a:r>
              </a:p>
            </p:txBody>
          </p:sp>
        </mc:Fallback>
      </mc:AlternateContent>
      <p:sp>
        <p:nvSpPr>
          <p:cNvPr id="11"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t>重み付きグラフ</a:t>
            </a:r>
            <a:endParaRPr lang="ja-JP" altLang="en-US" dirty="0"/>
          </a:p>
        </p:txBody>
      </p:sp>
      <p:sp>
        <p:nvSpPr>
          <p:cNvPr id="12" name="楕円 11"/>
          <p:cNvSpPr/>
          <p:nvPr/>
        </p:nvSpPr>
        <p:spPr>
          <a:xfrm>
            <a:off x="3636340" y="2177346"/>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91338" y="2148768"/>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3684214" y="4780092"/>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38572" y="4826993"/>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787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17</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法について</a:t>
            </a:r>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4" y="2538231"/>
            <a:ext cx="8633460" cy="2667000"/>
          </a:xfrm>
          <a:prstGeom prst="rect">
            <a:avLst/>
          </a:prstGeom>
        </p:spPr>
      </p:pic>
      <p:sp>
        <p:nvSpPr>
          <p:cNvPr id="9" name="テキスト ボックス 8"/>
          <p:cNvSpPr txBox="1"/>
          <p:nvPr/>
        </p:nvSpPr>
        <p:spPr>
          <a:xfrm>
            <a:off x="671209" y="1522568"/>
            <a:ext cx="8015590" cy="1015663"/>
          </a:xfrm>
          <a:prstGeom prst="rect">
            <a:avLst/>
          </a:prstGeom>
          <a:noFill/>
        </p:spPr>
        <p:txBody>
          <a:bodyPr wrap="square" rtlCol="0">
            <a:spAutoFit/>
          </a:bodyPr>
          <a:lstStyle/>
          <a:p>
            <a:pPr marL="457200" indent="-457200">
              <a:buAutoNum type="arabicPeriod"/>
            </a:pPr>
            <a:r>
              <a:rPr lang="ja-JP" altLang="en-US" sz="2000" dirty="0" smtClean="0"/>
              <a:t>ランダム</a:t>
            </a:r>
            <a:r>
              <a:rPr lang="ja-JP" altLang="en-US" sz="2000" dirty="0"/>
              <a:t>な順序でノードを選択し，選択したノードを</a:t>
            </a:r>
            <a:r>
              <a:rPr lang="en-US" altLang="ja-JP" sz="2000" dirty="0"/>
              <a:t>Modularity</a:t>
            </a:r>
            <a:r>
              <a:rPr lang="ja-JP" altLang="en-US" sz="2000" dirty="0"/>
              <a:t>が最も高く</a:t>
            </a:r>
            <a:r>
              <a:rPr lang="ja-JP" altLang="en-US" sz="2000" dirty="0" smtClean="0"/>
              <a:t>なる</a:t>
            </a:r>
            <a:r>
              <a:rPr lang="ja-JP" altLang="en-US" sz="2000" dirty="0"/>
              <a:t>隣接ノードと同一クラスタと</a:t>
            </a:r>
            <a:r>
              <a:rPr lang="ja-JP" altLang="en-US" sz="2000" dirty="0" smtClean="0"/>
              <a:t>する</a:t>
            </a:r>
            <a:endParaRPr lang="en-US" altLang="ja-JP" sz="2000" dirty="0" smtClean="0"/>
          </a:p>
          <a:p>
            <a:pPr marL="457200" indent="-457200">
              <a:buAutoNum type="arabicPeriod"/>
            </a:pPr>
            <a:r>
              <a:rPr lang="ja-JP" altLang="en-US" sz="2000" dirty="0"/>
              <a:t>同一クラスタ内のノードとエッジを一括集約し</a:t>
            </a:r>
            <a:r>
              <a:rPr lang="ja-JP" altLang="en-US" sz="2000" dirty="0">
                <a:solidFill>
                  <a:schemeClr val="accent1">
                    <a:lumMod val="75000"/>
                  </a:schemeClr>
                </a:solidFill>
              </a:rPr>
              <a:t>重み付きグラフ</a:t>
            </a:r>
            <a:r>
              <a:rPr lang="ja-JP" altLang="en-US" sz="2000" dirty="0"/>
              <a:t>に変換</a:t>
            </a:r>
            <a:endParaRPr kumimoji="1" lang="ja-JP" altLang="en-US" sz="2000"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71209" y="5208845"/>
                <a:ext cx="8015590" cy="886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71209" y="5208845"/>
                <a:ext cx="8015590" cy="8868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957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18</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法を重み付きグラフに活用</a:t>
            </a:r>
            <a:endParaRPr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768445" y="1522568"/>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8445" y="1522568"/>
                <a:ext cx="8015590" cy="89575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00913" y="2418326"/>
                <a:ext cx="8550653" cy="1087157"/>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𝑊</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の重みの総和</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p>
              <a:p>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00913" y="2418326"/>
                <a:ext cx="8550653" cy="1087157"/>
              </a:xfrm>
              <a:prstGeom prst="rect">
                <a:avLst/>
              </a:prstGeom>
              <a:blipFill>
                <a:blip r:embed="rId7"/>
                <a:stretch>
                  <a:fillRect t="-5056" r="-285"/>
                </a:stretch>
              </a:blipFill>
            </p:spPr>
            <p:txBody>
              <a:bodyPr/>
              <a:lstStyle/>
              <a:p>
                <a:r>
                  <a:rPr lang="ja-JP" altLang="en-US">
                    <a:noFill/>
                  </a:rPr>
                  <a:t> </a:t>
                </a:r>
              </a:p>
            </p:txBody>
          </p:sp>
        </mc:Fallback>
      </mc:AlternateContent>
      <p:sp>
        <p:nvSpPr>
          <p:cNvPr id="8" name="テキスト ボックス 7"/>
          <p:cNvSpPr txBox="1"/>
          <p:nvPr/>
        </p:nvSpPr>
        <p:spPr>
          <a:xfrm>
            <a:off x="500913" y="3197707"/>
            <a:ext cx="8351257" cy="738664"/>
          </a:xfrm>
          <a:prstGeom prst="rect">
            <a:avLst/>
          </a:prstGeom>
          <a:noFill/>
        </p:spPr>
        <p:txBody>
          <a:bodyPr wrap="square" rtlCol="0">
            <a:spAutoFit/>
          </a:bodyPr>
          <a:lstStyle/>
          <a:p>
            <a:r>
              <a:rPr kumimoji="1" lang="en-US" altLang="ja-JP" sz="1400" dirty="0" smtClean="0">
                <a:hlinkClick r:id="rId8"/>
              </a:rPr>
              <a:t>https://library.naist.jp/mylimedio/dllimedio/showpdf2.cgi/DLPDFR012648_P1-48</a:t>
            </a:r>
            <a:endParaRPr kumimoji="1" lang="en-US" altLang="ja-JP" sz="1400" dirty="0" smtClean="0"/>
          </a:p>
          <a:p>
            <a:r>
              <a:rPr lang="en-US" altLang="ja-JP" sz="1400" dirty="0">
                <a:hlinkClick r:id="rId9"/>
              </a:rPr>
              <a:t>https://www.researchgate.net/profile/Pascal_Held/publication/297570864_Dynamic_Clustering_in_Social_Networks_using_Louvain_and_Infomap_Method/links/56dfef8c08aec4b3333c2a12.pdf</a:t>
            </a:r>
            <a:endParaRPr kumimoji="1" lang="ja-JP" altLang="en-US" sz="1400" dirty="0"/>
          </a:p>
        </p:txBody>
      </p:sp>
      <p:pic>
        <p:nvPicPr>
          <p:cNvPr id="6" name="140200-1403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650492" y="2849865"/>
            <a:ext cx="4401074" cy="3871610"/>
          </a:xfrm>
          <a:prstGeom prst="rect">
            <a:avLst/>
          </a:prstGeom>
        </p:spPr>
      </p:pic>
      <p:pic>
        <p:nvPicPr>
          <p:cNvPr id="7" name="140200-140355_X">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49420" y="2849864"/>
            <a:ext cx="4401072" cy="3871609"/>
          </a:xfrm>
          <a:prstGeom prst="rect">
            <a:avLst/>
          </a:prstGeom>
        </p:spPr>
      </p:pic>
    </p:spTree>
    <p:extLst>
      <p:ext uri="{BB962C8B-B14F-4D97-AF65-F5344CB8AC3E}">
        <p14:creationId xmlns:p14="http://schemas.microsoft.com/office/powerpoint/2010/main" val="426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19</a:t>
            </a:fld>
            <a:endParaRPr kumimoji="1" lang="ja-JP" altLang="en-US" dirty="0"/>
          </a:p>
        </p:txBody>
      </p:sp>
      <p:sp>
        <p:nvSpPr>
          <p:cNvPr id="3" name="タイトル 1"/>
          <p:cNvSpPr txBox="1">
            <a:spLocks/>
          </p:cNvSpPr>
          <p:nvPr/>
        </p:nvSpPr>
        <p:spPr>
          <a:xfrm>
            <a:off x="865682" y="379568"/>
            <a:ext cx="8190769"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sz="3200" dirty="0" smtClean="0"/>
              <a:t>時系列を考慮したグラフクラスタリングについて</a:t>
            </a:r>
            <a:endParaRPr lang="ja-JP" altLang="en-US" sz="3200" dirty="0"/>
          </a:p>
        </p:txBody>
      </p:sp>
      <p:sp>
        <p:nvSpPr>
          <p:cNvPr id="4" name="テキスト ボックス 3"/>
          <p:cNvSpPr txBox="1"/>
          <p:nvPr/>
        </p:nvSpPr>
        <p:spPr>
          <a:xfrm>
            <a:off x="671209" y="4139514"/>
            <a:ext cx="7844141" cy="707886"/>
          </a:xfrm>
          <a:prstGeom prst="rect">
            <a:avLst/>
          </a:prstGeom>
          <a:noFill/>
        </p:spPr>
        <p:txBody>
          <a:bodyPr wrap="square" rtlCol="0">
            <a:spAutoFit/>
          </a:bodyPr>
          <a:lstStyle/>
          <a:p>
            <a:r>
              <a:rPr lang="ja-JP" altLang="en-US" sz="2000" dirty="0" smtClean="0"/>
              <a:t>牛の頭数を考慮し、全頭の情報を保持することが可能であるため、次のような方法で時系列性を考慮すれば良いのではないか</a:t>
            </a:r>
            <a:endParaRPr kumimoji="1" lang="ja-JP" altLang="en-US" sz="2000" dirty="0"/>
          </a:p>
        </p:txBody>
      </p:sp>
      <p:sp>
        <p:nvSpPr>
          <p:cNvPr id="5" name="テキスト ボックス 4"/>
          <p:cNvSpPr txBox="1"/>
          <p:nvPr/>
        </p:nvSpPr>
        <p:spPr>
          <a:xfrm>
            <a:off x="671209" y="1522568"/>
            <a:ext cx="7844141" cy="400110"/>
          </a:xfrm>
          <a:prstGeom prst="rect">
            <a:avLst/>
          </a:prstGeom>
          <a:noFill/>
        </p:spPr>
        <p:txBody>
          <a:bodyPr wrap="square" rtlCol="0">
            <a:spAutoFit/>
          </a:bodyPr>
          <a:lstStyle/>
          <a:p>
            <a:r>
              <a:rPr lang="ja-JP" altLang="en-US" sz="2000" u="sng" dirty="0" smtClean="0"/>
              <a:t>コミュニティの生成方法について</a:t>
            </a:r>
            <a:endParaRPr kumimoji="1" lang="ja-JP" altLang="en-US" sz="2000" u="sng" dirty="0"/>
          </a:p>
        </p:txBody>
      </p:sp>
      <p:sp>
        <p:nvSpPr>
          <p:cNvPr id="6" name="テキスト ボックス 5"/>
          <p:cNvSpPr txBox="1"/>
          <p:nvPr/>
        </p:nvSpPr>
        <p:spPr>
          <a:xfrm>
            <a:off x="671208" y="1922678"/>
            <a:ext cx="7752945" cy="707886"/>
          </a:xfrm>
          <a:prstGeom prst="rect">
            <a:avLst/>
          </a:prstGeom>
          <a:noFill/>
        </p:spPr>
        <p:txBody>
          <a:bodyPr wrap="square" rtlCol="0">
            <a:spAutoFit/>
          </a:bodyPr>
          <a:lstStyle/>
          <a:p>
            <a:r>
              <a:rPr lang="ja-JP" altLang="en-US" sz="2000" dirty="0" smtClean="0"/>
              <a:t>現在は</a:t>
            </a:r>
            <a:r>
              <a:rPr lang="en-US" altLang="ja-JP" sz="2000" dirty="0" smtClean="0"/>
              <a:t>2</a:t>
            </a:r>
            <a:r>
              <a:rPr lang="ja-JP" altLang="en-US" sz="2000" dirty="0" smtClean="0"/>
              <a:t>分ごとに生成したコミュニティを</a:t>
            </a:r>
            <a:r>
              <a:rPr lang="en-US" altLang="ja-JP" sz="2000" dirty="0" smtClean="0"/>
              <a:t>5</a:t>
            </a:r>
            <a:r>
              <a:rPr lang="ja-JP" altLang="en-US" sz="2000" dirty="0" smtClean="0"/>
              <a:t>個ごと（</a:t>
            </a:r>
            <a:r>
              <a:rPr lang="en-US" altLang="ja-JP" sz="2000" dirty="0" smtClean="0"/>
              <a:t>10</a:t>
            </a:r>
            <a:r>
              <a:rPr lang="ja-JP" altLang="en-US" sz="2000" dirty="0" smtClean="0"/>
              <a:t>分ごと）に和集合をとってコミュニティとしている</a:t>
            </a:r>
            <a:endParaRPr kumimoji="1" lang="ja-JP" altLang="en-US" sz="2000" dirty="0"/>
          </a:p>
        </p:txBody>
      </p:sp>
      <p:pic>
        <p:nvPicPr>
          <p:cNvPr id="7" name="図 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2709437"/>
            <a:ext cx="746929" cy="456227"/>
          </a:xfrm>
          <a:prstGeom prst="rect">
            <a:avLst/>
          </a:prstGeom>
          <a:solidFill>
            <a:schemeClr val="accent6"/>
          </a:solidFill>
        </p:spPr>
      </p:pic>
      <p:pic>
        <p:nvPicPr>
          <p:cNvPr id="8" name="図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3326797"/>
            <a:ext cx="746929" cy="456227"/>
          </a:xfrm>
          <a:prstGeom prst="rect">
            <a:avLst/>
          </a:prstGeom>
        </p:spPr>
      </p:pic>
      <p:pic>
        <p:nvPicPr>
          <p:cNvPr id="9" name="図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4858" y="2700697"/>
            <a:ext cx="746929" cy="456227"/>
          </a:xfrm>
          <a:prstGeom prst="rect">
            <a:avLst/>
          </a:prstGeom>
          <a:solidFill>
            <a:schemeClr val="accent6"/>
          </a:solidFill>
        </p:spPr>
      </p:pic>
      <p:pic>
        <p:nvPicPr>
          <p:cNvPr id="10" name="図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4001" y="3318058"/>
            <a:ext cx="746929" cy="456227"/>
          </a:xfrm>
          <a:prstGeom prst="rect">
            <a:avLst/>
          </a:prstGeom>
          <a:solidFill>
            <a:schemeClr val="accent6"/>
          </a:solidFill>
        </p:spPr>
      </p:pic>
      <p:pic>
        <p:nvPicPr>
          <p:cNvPr id="11" name="図 1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2720998"/>
            <a:ext cx="746929" cy="456227"/>
          </a:xfrm>
          <a:prstGeom prst="rect">
            <a:avLst/>
          </a:prstGeom>
          <a:solidFill>
            <a:schemeClr val="accent6"/>
          </a:solidFill>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3313633"/>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13" name="テキスト ボックス 12"/>
              <p:cNvSpPr txBox="1"/>
              <p:nvPr/>
            </p:nvSpPr>
            <p:spPr>
              <a:xfrm>
                <a:off x="910353" y="3712325"/>
                <a:ext cx="66294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10353" y="3712325"/>
                <a:ext cx="662947" cy="400110"/>
              </a:xfrm>
              <a:prstGeom prst="rect">
                <a:avLst/>
              </a:prstGeom>
              <a:blipFill>
                <a:blip r:embed="rId4"/>
                <a:stretch>
                  <a:fillRect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2095202" y="3697691"/>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095202" y="3697691"/>
                <a:ext cx="786240" cy="400110"/>
              </a:xfrm>
              <a:prstGeom prst="rect">
                <a:avLst/>
              </a:prstGeom>
              <a:blipFill>
                <a:blip r:embed="rId5"/>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286464" y="3703586"/>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286464" y="3703586"/>
                <a:ext cx="786240" cy="400110"/>
              </a:xfrm>
              <a:prstGeom prst="rect">
                <a:avLst/>
              </a:prstGeom>
              <a:blipFill>
                <a:blip r:embed="rId6"/>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301627" y="3113578"/>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01627" y="3113578"/>
                <a:ext cx="786240" cy="400110"/>
              </a:xfrm>
              <a:prstGeom prst="rect">
                <a:avLst/>
              </a:prstGeom>
              <a:blipFill>
                <a:blip r:embed="rId7"/>
                <a:stretch>
                  <a:fillRect/>
                </a:stretch>
              </a:blipFill>
            </p:spPr>
            <p:txBody>
              <a:bodyPr/>
              <a:lstStyle/>
              <a:p>
                <a:r>
                  <a:rPr lang="ja-JP" altLang="en-US">
                    <a:noFill/>
                  </a:rPr>
                  <a:t> </a:t>
                </a:r>
              </a:p>
            </p:txBody>
          </p:sp>
        </mc:Fallback>
      </mc:AlternateContent>
      <p:sp>
        <p:nvSpPr>
          <p:cNvPr id="17" name="右矢印 16"/>
          <p:cNvSpPr/>
          <p:nvPr/>
        </p:nvSpPr>
        <p:spPr>
          <a:xfrm>
            <a:off x="5345377" y="3025302"/>
            <a:ext cx="525294"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2797188"/>
            <a:ext cx="746929" cy="456227"/>
          </a:xfrm>
          <a:prstGeom prst="rect">
            <a:avLst/>
          </a:prstGeom>
          <a:solidFill>
            <a:schemeClr val="accent6"/>
          </a:solidFill>
        </p:spPr>
      </p:pic>
      <p:pic>
        <p:nvPicPr>
          <p:cNvPr id="19" name="図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3414548"/>
            <a:ext cx="746929" cy="456227"/>
          </a:xfrm>
          <a:prstGeom prst="rect">
            <a:avLst/>
          </a:prstGeom>
        </p:spPr>
      </p:pic>
      <p:pic>
        <p:nvPicPr>
          <p:cNvPr id="20" name="図 1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9691" y="2802745"/>
            <a:ext cx="746929" cy="456227"/>
          </a:xfrm>
          <a:prstGeom prst="rect">
            <a:avLst/>
          </a:prstGeom>
          <a:solidFill>
            <a:schemeClr val="accent6"/>
          </a:solidFill>
        </p:spPr>
      </p:pic>
      <p:pic>
        <p:nvPicPr>
          <p:cNvPr id="21" name="図 2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5628" y="3420106"/>
            <a:ext cx="746929" cy="456227"/>
          </a:xfrm>
          <a:prstGeom prst="rect">
            <a:avLst/>
          </a:prstGeom>
          <a:solidFill>
            <a:schemeClr val="accent6"/>
          </a:solidFill>
        </p:spPr>
      </p:pic>
      <p:pic>
        <p:nvPicPr>
          <p:cNvPr id="22" name="図 2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1403" y="2827471"/>
            <a:ext cx="746929" cy="456227"/>
          </a:xfrm>
          <a:prstGeom prst="rect">
            <a:avLst/>
          </a:prstGeom>
          <a:solidFill>
            <a:schemeClr val="accent6"/>
          </a:solidFill>
        </p:spPr>
      </p:pic>
      <p:pic>
        <p:nvPicPr>
          <p:cNvPr id="23" name="図 22"/>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8197" y="3420106"/>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24" name="テキスト ボックス 23"/>
              <p:cNvSpPr txBox="1"/>
              <p:nvPr/>
            </p:nvSpPr>
            <p:spPr>
              <a:xfrm>
                <a:off x="907672" y="4847400"/>
                <a:ext cx="7607678" cy="84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907672" y="4847400"/>
                <a:ext cx="7607678" cy="844590"/>
              </a:xfrm>
              <a:prstGeom prst="rect">
                <a:avLst/>
              </a:prstGeom>
              <a:blipFill>
                <a:blip r:embed="rId8"/>
                <a:stretch>
                  <a:fillRect/>
                </a:stretch>
              </a:blipFill>
            </p:spPr>
            <p:txBody>
              <a:bodyPr/>
              <a:lstStyle/>
              <a:p>
                <a:r>
                  <a:rPr lang="ja-JP" altLang="en-US">
                    <a:noFill/>
                  </a:rPr>
                  <a:t> </a:t>
                </a:r>
              </a:p>
            </p:txBody>
          </p:sp>
        </mc:Fallback>
      </mc:AlternateContent>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085" y="5636119"/>
            <a:ext cx="1306727" cy="1045382"/>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951" y="5637505"/>
            <a:ext cx="1306727" cy="1045382"/>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934" y="5630899"/>
            <a:ext cx="1306727" cy="1045382"/>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2996987" y="5974144"/>
                <a:ext cx="993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1</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96987" y="5974144"/>
                <a:ext cx="993670"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883198" y="5975384"/>
                <a:ext cx="1715233" cy="3724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4</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883198" y="5975384"/>
                <a:ext cx="1715233" cy="3724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65682" y="5947457"/>
                <a:ext cx="9534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65682" y="5947457"/>
                <a:ext cx="953403" cy="461665"/>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234691" y="649161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234691" y="6491615"/>
                <a:ext cx="489749" cy="369332"/>
              </a:xfrm>
              <a:prstGeom prst="rect">
                <a:avLst/>
              </a:prstGeom>
              <a:blipFill>
                <a:blip r:embed="rId1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135583" y="6491615"/>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135583" y="6491615"/>
                <a:ext cx="495071" cy="369332"/>
              </a:xfrm>
              <a:prstGeom prst="rect">
                <a:avLst/>
              </a:prstGeom>
              <a:blipFill>
                <a:blip r:embed="rId15"/>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37118" y="647896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5</m:t>
                          </m:r>
                        </m:sub>
                      </m:sSub>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6837118" y="6478964"/>
                <a:ext cx="495071" cy="369332"/>
              </a:xfrm>
              <a:prstGeom prst="rect">
                <a:avLst/>
              </a:prstGeom>
              <a:blipFill>
                <a:blip r:embed="rId16"/>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50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3"/>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5" name="右矢印 4"/>
          <p:cNvSpPr/>
          <p:nvPr/>
        </p:nvSpPr>
        <p:spPr>
          <a:xfrm>
            <a:off x="2048608" y="5942447"/>
            <a:ext cx="281298" cy="672944"/>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465882" y="6078864"/>
            <a:ext cx="4928449" cy="400110"/>
          </a:xfrm>
          <a:prstGeom prst="rect">
            <a:avLst/>
          </a:prstGeom>
          <a:noFill/>
        </p:spPr>
        <p:txBody>
          <a:bodyPr wrap="square" rtlCol="0">
            <a:spAutoFit/>
          </a:bodyPr>
          <a:lstStyle/>
          <a:p>
            <a:r>
              <a:rPr kumimoji="1" lang="ja-JP" altLang="en-US" sz="2000" dirty="0" smtClean="0"/>
              <a:t>今のところアイデアがないので今回は省略</a:t>
            </a:r>
            <a:endParaRPr kumimoji="1" lang="ja-JP" altLang="en-US" sz="2000" dirty="0"/>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b="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20</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525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コミュニティに着目したインタラクション</a:t>
            </a:r>
            <a:r>
              <a:rPr lang="ja-JP" altLang="en-US" dirty="0"/>
              <a:t>検出</a:t>
            </a:r>
            <a:endParaRPr kumimoji="1" lang="ja-JP" altLang="en-US" dirty="0"/>
          </a:p>
        </p:txBody>
      </p:sp>
      <p:sp>
        <p:nvSpPr>
          <p:cNvPr id="3" name="コンテンツ プレースホルダー 2"/>
          <p:cNvSpPr>
            <a:spLocks noGrp="1"/>
          </p:cNvSpPr>
          <p:nvPr>
            <p:ph idx="1"/>
          </p:nvPr>
        </p:nvSpPr>
        <p:spPr>
          <a:xfrm>
            <a:off x="865682" y="1307690"/>
            <a:ext cx="7821117" cy="5413785"/>
          </a:xfrm>
        </p:spPr>
        <p:txBody>
          <a:bodyPr/>
          <a:lstStyle/>
          <a:p>
            <a:pPr marL="457200" indent="-457200">
              <a:buFont typeface="+mj-lt"/>
              <a:buAutoNum type="arabicPeriod"/>
            </a:pPr>
            <a:r>
              <a:rPr lang="ja-JP" altLang="en-US" dirty="0"/>
              <a:t>行動</a:t>
            </a:r>
            <a:r>
              <a:rPr kumimoji="1" lang="ja-JP" altLang="en-US" dirty="0" smtClean="0"/>
              <a:t>同期に基づいてコミュニティを作成</a:t>
            </a:r>
            <a:endParaRPr kumimoji="1" lang="en-US" altLang="ja-JP" dirty="0" smtClean="0"/>
          </a:p>
          <a:p>
            <a:pPr marL="457200" indent="-457200">
              <a:buFont typeface="+mj-lt"/>
              <a:buAutoNum type="arabicPeriod" startAt="2"/>
            </a:pPr>
            <a:r>
              <a:rPr lang="ja-JP" altLang="en-US" dirty="0" smtClean="0"/>
              <a:t>コミュニティの変化点を検知する</a:t>
            </a:r>
            <a:endParaRPr lang="en-US" altLang="ja-JP" dirty="0" smtClean="0"/>
          </a:p>
          <a:p>
            <a:pPr marL="457200" indent="-457200">
              <a:buFont typeface="+mj-lt"/>
              <a:buAutoNum type="arabicPeriod" startAt="2"/>
            </a:pPr>
            <a:r>
              <a:rPr lang="ja-JP" altLang="en-US" dirty="0" smtClean="0"/>
              <a:t>コミュニティの変化点ごとにコミュニティ内で発生しているインタラクションを推定</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21</a:t>
            </a:fld>
            <a:endParaRPr kumimoji="1" lang="ja-JP" altLang="en-US" dirty="0"/>
          </a:p>
        </p:txBody>
      </p:sp>
      <p:sp>
        <p:nvSpPr>
          <p:cNvPr id="12" name="コンテンツ プレースホルダー 2"/>
          <p:cNvSpPr txBox="1">
            <a:spLocks/>
          </p:cNvSpPr>
          <p:nvPr/>
        </p:nvSpPr>
        <p:spPr>
          <a:xfrm>
            <a:off x="865682" y="3445334"/>
            <a:ext cx="7821117" cy="2911016"/>
          </a:xfrm>
          <a:prstGeom prst="rect">
            <a:avLst/>
          </a:prstGeom>
          <a:solidFill>
            <a:schemeClr val="bg2">
              <a:lumMod val="90000"/>
            </a:schemeClr>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インタラクション群</a:t>
            </a:r>
            <a:endParaRPr lang="en-US" altLang="ja-JP" dirty="0" smtClean="0"/>
          </a:p>
          <a:p>
            <a:pPr lvl="1"/>
            <a:r>
              <a:rPr lang="ja-JP" altLang="en-US" dirty="0" smtClean="0"/>
              <a:t>個体距離保持行動</a:t>
            </a:r>
            <a:r>
              <a:rPr lang="en-US" altLang="ja-JP" dirty="0" smtClean="0"/>
              <a:t>: 				</a:t>
            </a:r>
            <a:r>
              <a:rPr lang="ja-JP" altLang="en-US" dirty="0" smtClean="0"/>
              <a:t>休息</a:t>
            </a:r>
            <a:endParaRPr lang="en-US" altLang="ja-JP" dirty="0" smtClean="0"/>
          </a:p>
          <a:p>
            <a:pPr lvl="1"/>
            <a:r>
              <a:rPr lang="ja-JP" altLang="en-US" dirty="0" smtClean="0"/>
              <a:t>社会距離保持行動</a:t>
            </a:r>
            <a:r>
              <a:rPr lang="en-US" altLang="ja-JP" dirty="0" smtClean="0"/>
              <a:t>: 				</a:t>
            </a:r>
            <a:r>
              <a:rPr lang="ja-JP" altLang="en-US" dirty="0" smtClean="0"/>
              <a:t>採食・移動</a:t>
            </a:r>
            <a:endParaRPr lang="en-US" altLang="ja-JP" dirty="0" smtClean="0"/>
          </a:p>
          <a:p>
            <a:pPr lvl="1"/>
            <a:r>
              <a:rPr lang="ja-JP" altLang="en-US" dirty="0" smtClean="0"/>
              <a:t>接触・擦り付け・舐める</a:t>
            </a:r>
            <a:r>
              <a:rPr lang="en-US" altLang="ja-JP" dirty="0" smtClean="0"/>
              <a:t>:	 		</a:t>
            </a:r>
            <a:r>
              <a:rPr lang="ja-JP" altLang="en-US" dirty="0" smtClean="0"/>
              <a:t>親和</a:t>
            </a:r>
            <a:endParaRPr lang="en-US" altLang="ja-JP" dirty="0" smtClean="0"/>
          </a:p>
          <a:p>
            <a:pPr lvl="1"/>
            <a:r>
              <a:rPr lang="ja-JP" altLang="en-US" dirty="0" smtClean="0"/>
              <a:t>追いかけあい</a:t>
            </a:r>
            <a:r>
              <a:rPr lang="en-US" altLang="ja-JP" dirty="0" smtClean="0"/>
              <a:t>: 						</a:t>
            </a:r>
            <a:r>
              <a:rPr lang="ja-JP" altLang="en-US" dirty="0" smtClean="0"/>
              <a:t>遊戯</a:t>
            </a:r>
            <a:endParaRPr lang="en-US" altLang="ja-JP" dirty="0" smtClean="0"/>
          </a:p>
          <a:p>
            <a:pPr lvl="1"/>
            <a:r>
              <a:rPr lang="ja-JP" altLang="en-US" dirty="0" smtClean="0">
                <a:solidFill>
                  <a:srgbClr val="FF0000"/>
                </a:solidFill>
              </a:rPr>
              <a:t>動き回り</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a:p>
            <a:pPr lvl="1"/>
            <a:r>
              <a:rPr lang="ja-JP" altLang="en-US" dirty="0" smtClean="0">
                <a:solidFill>
                  <a:srgbClr val="FF0000"/>
                </a:solidFill>
              </a:rPr>
              <a:t>陰部嗅ぎ（性的探査）</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p:txBody>
      </p:sp>
      <p:sp>
        <p:nvSpPr>
          <p:cNvPr id="13" name="右大かっこ 12"/>
          <p:cNvSpPr/>
          <p:nvPr/>
        </p:nvSpPr>
        <p:spPr>
          <a:xfrm>
            <a:off x="5923580" y="5466347"/>
            <a:ext cx="203065" cy="710120"/>
          </a:xfrm>
          <a:prstGeom prst="rightBracket">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ja-JP" altLang="en-US"/>
          </a:p>
        </p:txBody>
      </p:sp>
      <p:sp>
        <p:nvSpPr>
          <p:cNvPr id="14" name="正方形/長方形 13"/>
          <p:cNvSpPr/>
          <p:nvPr/>
        </p:nvSpPr>
        <p:spPr>
          <a:xfrm>
            <a:off x="6051820" y="5483569"/>
            <a:ext cx="3005951" cy="800219"/>
          </a:xfrm>
          <a:prstGeom prst="rect">
            <a:avLst/>
          </a:prstGeom>
          <a:noFill/>
        </p:spPr>
        <p:txBody>
          <a:bodyPr wrap="none" lIns="91440" tIns="45720" rIns="91440" bIns="45720">
            <a:spAutoFit/>
          </a:bodyPr>
          <a:lstStyle/>
          <a:p>
            <a:pPr algn="ctr"/>
            <a:r>
              <a:rPr lang="ja-JP" altLang="en-US" sz="2400" b="0" cap="none" spc="0" dirty="0" smtClean="0">
                <a:ln w="0"/>
                <a:solidFill>
                  <a:srgbClr val="FF0000"/>
                </a:solidFill>
                <a:effectLst>
                  <a:outerShdw blurRad="38100" dist="19050" dir="2700000" algn="tl" rotWithShape="0">
                    <a:schemeClr val="dk1">
                      <a:alpha val="40000"/>
                    </a:schemeClr>
                  </a:outerShdw>
                </a:effectLst>
              </a:rPr>
              <a:t>同時発生</a:t>
            </a:r>
            <a:endParaRPr lang="en-US" altLang="ja-JP" sz="2400" b="0" cap="none" spc="0" dirty="0" smtClean="0">
              <a:ln w="0"/>
              <a:solidFill>
                <a:srgbClr val="FF0000"/>
              </a:solidFill>
              <a:effectLst>
                <a:outerShdw blurRad="38100" dist="19050" dir="2700000" algn="tl" rotWithShape="0">
                  <a:schemeClr val="dk1">
                    <a:alpha val="40000"/>
                  </a:schemeClr>
                </a:outerShdw>
              </a:effectLst>
            </a:endParaRPr>
          </a:p>
          <a:p>
            <a:pPr algn="ctr"/>
            <a:r>
              <a:rPr lang="ja-JP" altLang="en-US" sz="2200" dirty="0" smtClean="0">
                <a:ln w="0"/>
                <a:solidFill>
                  <a:srgbClr val="FF0000"/>
                </a:solidFill>
                <a:effectLst>
                  <a:outerShdw blurRad="38100" dist="19050" dir="2700000" algn="tl" rotWithShape="0">
                    <a:schemeClr val="dk1">
                      <a:alpha val="40000"/>
                    </a:schemeClr>
                  </a:outerShdw>
                </a:effectLst>
              </a:rPr>
              <a:t>（発情牛の特定が必要）</a:t>
            </a:r>
            <a:endParaRPr lang="ja-JP" altLang="en-US" sz="2200" b="0" cap="none" spc="0" dirty="0">
              <a:ln w="0"/>
              <a:solidFill>
                <a:srgbClr val="FF0000"/>
              </a:solidFill>
              <a:effectLst>
                <a:outerShdw blurRad="38100" dist="19050" dir="2700000" algn="tl" rotWithShape="0">
                  <a:schemeClr val="dk1">
                    <a:alpha val="40000"/>
                  </a:schemeClr>
                </a:outerShdw>
              </a:effectLst>
            </a:endParaRPr>
          </a:p>
        </p:txBody>
      </p:sp>
      <p:sp>
        <p:nvSpPr>
          <p:cNvPr id="9" name="正方形/長方形 8"/>
          <p:cNvSpPr/>
          <p:nvPr/>
        </p:nvSpPr>
        <p:spPr>
          <a:xfrm>
            <a:off x="4694678" y="6342258"/>
            <a:ext cx="3569823" cy="276999"/>
          </a:xfrm>
          <a:prstGeom prst="rect">
            <a:avLst/>
          </a:prstGeom>
        </p:spPr>
        <p:txBody>
          <a:bodyPr wrap="none">
            <a:spAutoFit/>
          </a:bodyPr>
          <a:lstStyle/>
          <a:p>
            <a:r>
              <a:rPr lang="ja-JP" altLang="en-US" sz="1200" dirty="0" smtClean="0"/>
              <a:t>朝倉書店 動物行動図説 </a:t>
            </a:r>
            <a:r>
              <a:rPr lang="en-US" altLang="ja-JP" sz="1200" dirty="0" smtClean="0"/>
              <a:t>p81, p108, p114, p119</a:t>
            </a:r>
            <a:r>
              <a:rPr lang="ja-JP" altLang="en-US" sz="1200" dirty="0" smtClean="0"/>
              <a:t>より</a:t>
            </a:r>
            <a:endParaRPr lang="ja-JP" altLang="en-US" sz="1200" dirty="0"/>
          </a:p>
        </p:txBody>
      </p:sp>
    </p:spTree>
    <p:extLst>
      <p:ext uri="{BB962C8B-B14F-4D97-AF65-F5344CB8AC3E}">
        <p14:creationId xmlns:p14="http://schemas.microsoft.com/office/powerpoint/2010/main" val="3648169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22</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solidFill>
                  <a:srgbClr val="0E5D25"/>
                </a:solidFill>
              </a:rPr>
              <a:t>コミュニティ決定</a:t>
            </a:r>
            <a:endParaRPr lang="ja-JP" altLang="en-US" dirty="0">
              <a:solidFill>
                <a:srgbClr val="0E5D25"/>
              </a:solidFill>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72" y="3756564"/>
            <a:ext cx="5432220" cy="167809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25677" y="5330162"/>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25677" y="5330162"/>
                <a:ext cx="8015590" cy="895758"/>
              </a:xfrm>
              <a:prstGeom prst="rect">
                <a:avLst/>
              </a:prstGeom>
              <a:blipFill>
                <a:blip r:embed="rId5"/>
                <a:stretch>
                  <a:fillRect/>
                </a:stretch>
              </a:blipFill>
            </p:spPr>
            <p:txBody>
              <a:bodyPr/>
              <a:lstStyle/>
              <a:p>
                <a:r>
                  <a:rPr lang="ja-JP" altLang="en-US">
                    <a:noFill/>
                  </a:rPr>
                  <a:t> </a:t>
                </a:r>
              </a:p>
            </p:txBody>
          </p:sp>
        </mc:Fallback>
      </mc:AlternateContent>
      <p:grpSp>
        <p:nvGrpSpPr>
          <p:cNvPr id="5" name="グループ化 4"/>
          <p:cNvGrpSpPr/>
          <p:nvPr/>
        </p:nvGrpSpPr>
        <p:grpSpPr>
          <a:xfrm>
            <a:off x="1090718" y="2522719"/>
            <a:ext cx="6540853" cy="911545"/>
            <a:chOff x="344216" y="2222196"/>
            <a:chExt cx="7287356" cy="1015579"/>
          </a:xfrm>
        </p:grpSpPr>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622" y="2227235"/>
              <a:ext cx="1261502" cy="1009202"/>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878" y="2228573"/>
              <a:ext cx="1261502" cy="1009202"/>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070" y="2222196"/>
              <a:ext cx="1261502" cy="1009202"/>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2431966" y="2313289"/>
                  <a:ext cx="1254954" cy="787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−1</m:t>
                                </m:r>
                              </m:sup>
                            </m:sSup>
                          </m:num>
                          <m:den>
                            <m:r>
                              <a:rPr lang="en-US" altLang="ja-JP" sz="2000" b="0" i="1" smtClean="0">
                                <a:latin typeface="Cambria Math" panose="02040503050406030204" pitchFamily="18" charset="0"/>
                              </a:rPr>
                              <m:t>2</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2431966" y="2313289"/>
                  <a:ext cx="1254954" cy="78796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4635675" y="2272643"/>
                  <a:ext cx="1915480" cy="7894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 ⋯ </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−4</m:t>
                                </m:r>
                              </m:sup>
                            </m:sSup>
                          </m:num>
                          <m:den>
                            <m:r>
                              <a:rPr lang="en-US" altLang="ja-JP" sz="2000" b="0" i="1" smtClean="0">
                                <a:latin typeface="Cambria Math" panose="02040503050406030204" pitchFamily="18" charset="0"/>
                              </a:rPr>
                              <m:t>5</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4635675" y="2272643"/>
                  <a:ext cx="1915480" cy="78946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44216" y="2514347"/>
                  <a:ext cx="920406" cy="445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44216" y="2514347"/>
                  <a:ext cx="920406" cy="445687"/>
                </a:xfrm>
                <a:prstGeom prst="rect">
                  <a:avLst/>
                </a:prstGeom>
                <a:blipFill>
                  <a:blip r:embed="rId9"/>
                  <a:stretch>
                    <a:fillRect l="-2222" r="-1481"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825677" y="1669133"/>
                <a:ext cx="7344382" cy="971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f>
                            <m:fPr>
                              <m:ctrlPr>
                                <a:rPr lang="en-US" altLang="ja-JP" sz="2000" b="0" i="1" smtClean="0">
                                  <a:latin typeface="Cambria Math" panose="02040503050406030204" pitchFamily="18" charset="0"/>
                                  <a:ea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num>
                            <m:den>
                              <m:f>
                                <m:fPr>
                                  <m:type m:val="skw"/>
                                  <m:ctrlPr>
                                    <a:rPr lang="en-US" altLang="ja-JP" sz="2000" i="1" smtClean="0">
                                      <a:latin typeface="Cambria Math" panose="02040503050406030204" pitchFamily="18" charset="0"/>
                                    </a:rPr>
                                  </m:ctrlPr>
                                </m:fPr>
                                <m:num>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num>
                                <m:den>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den>
                              </m:f>
                              <m:r>
                                <a:rPr lang="en-US" altLang="ja-JP" sz="2000" b="0" i="1" smtClean="0">
                                  <a:latin typeface="Cambria Math" panose="02040503050406030204" pitchFamily="18" charset="0"/>
                                  <a:ea typeface="Cambria Math" panose="02040503050406030204" pitchFamily="18" charset="0"/>
                                </a:rPr>
                                <m:t>+1</m:t>
                              </m:r>
                            </m:den>
                          </m:f>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25677" y="1669133"/>
                <a:ext cx="7344382" cy="971548"/>
              </a:xfrm>
              <a:prstGeom prst="rect">
                <a:avLst/>
              </a:prstGeom>
              <a:blipFill>
                <a:blip r:embed="rId10"/>
                <a:stretch>
                  <a:fillRect/>
                </a:stretch>
              </a:blipFill>
            </p:spPr>
            <p:txBody>
              <a:bodyPr/>
              <a:lstStyle/>
              <a:p>
                <a:r>
                  <a:rPr lang="ja-JP" altLang="en-US">
                    <a:noFill/>
                  </a:rPr>
                  <a:t> </a:t>
                </a:r>
              </a:p>
            </p:txBody>
          </p:sp>
        </mc:Fallback>
      </mc:AlternateContent>
      <p:sp>
        <p:nvSpPr>
          <p:cNvPr id="21" name="テキスト ボックス 20"/>
          <p:cNvSpPr txBox="1"/>
          <p:nvPr/>
        </p:nvSpPr>
        <p:spPr>
          <a:xfrm>
            <a:off x="544749" y="1226107"/>
            <a:ext cx="7844141" cy="830997"/>
          </a:xfrm>
          <a:prstGeom prst="rect">
            <a:avLst/>
          </a:prstGeom>
          <a:noFill/>
        </p:spPr>
        <p:txBody>
          <a:bodyPr wrap="square" rtlCol="0">
            <a:spAutoFit/>
          </a:bodyPr>
          <a:lstStyle/>
          <a:p>
            <a:pPr marL="457200" indent="-457200">
              <a:buFont typeface="+mj-lt"/>
              <a:buAutoNum type="arabicPeriod"/>
            </a:pPr>
            <a:r>
              <a:rPr lang="ja-JP" altLang="en-US" sz="2400" dirty="0" smtClean="0"/>
              <a:t>次のような方法で時系列性を考慮した重み付きグラフを作成する</a:t>
            </a:r>
            <a:endParaRPr kumimoji="1" lang="ja-JP" altLang="en-US" sz="2400" dirty="0"/>
          </a:p>
        </p:txBody>
      </p:sp>
      <p:sp>
        <p:nvSpPr>
          <p:cNvPr id="4" name="正方形/長方形 3"/>
          <p:cNvSpPr/>
          <p:nvPr/>
        </p:nvSpPr>
        <p:spPr>
          <a:xfrm>
            <a:off x="544749" y="3368205"/>
            <a:ext cx="5532284" cy="461665"/>
          </a:xfrm>
          <a:prstGeom prst="rect">
            <a:avLst/>
          </a:prstGeom>
        </p:spPr>
        <p:txBody>
          <a:bodyPr wrap="none">
            <a:spAutoFit/>
          </a:bodyPr>
          <a:lstStyle/>
          <a:p>
            <a:pPr marL="457200" indent="-457200">
              <a:buFont typeface="+mj-lt"/>
              <a:buAutoNum type="arabicPeriod" startAt="2"/>
            </a:pPr>
            <a:r>
              <a:rPr lang="en-US" altLang="ja-JP" sz="2400" dirty="0"/>
              <a:t>Louvain</a:t>
            </a:r>
            <a:r>
              <a:rPr lang="ja-JP" altLang="en-US" sz="2400" dirty="0"/>
              <a:t>法を用いてクラスタリングする</a:t>
            </a:r>
          </a:p>
        </p:txBody>
      </p:sp>
    </p:spTree>
    <p:extLst>
      <p:ext uri="{BB962C8B-B14F-4D97-AF65-F5344CB8AC3E}">
        <p14:creationId xmlns:p14="http://schemas.microsoft.com/office/powerpoint/2010/main" val="3881436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23</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593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24</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4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96305" cy="1143000"/>
          </a:xfrm>
        </p:spPr>
        <p:txBody>
          <a:bodyPr/>
          <a:lstStyle/>
          <a:p>
            <a:r>
              <a:rPr lang="ja-JP" altLang="en-US" dirty="0"/>
              <a:t>コミュニティの時間遷移に着目した変化点検出</a:t>
            </a:r>
            <a:endParaRPr kumimoji="1" lang="ja-JP" altLang="en-US" dirty="0"/>
          </a:p>
        </p:txBody>
      </p:sp>
      <p:sp>
        <p:nvSpPr>
          <p:cNvPr id="3" name="コンテンツ プレースホルダー 2"/>
          <p:cNvSpPr>
            <a:spLocks noGrp="1"/>
          </p:cNvSpPr>
          <p:nvPr>
            <p:ph idx="1"/>
          </p:nvPr>
        </p:nvSpPr>
        <p:spPr>
          <a:xfrm>
            <a:off x="321847" y="1339774"/>
            <a:ext cx="7821117" cy="812489"/>
          </a:xfrm>
        </p:spPr>
        <p:txBody>
          <a:bodyPr/>
          <a:lstStyle/>
          <a:p>
            <a:pPr marL="0" indent="0">
              <a:buNone/>
            </a:pPr>
            <a:r>
              <a:rPr kumimoji="1" lang="ja-JP" altLang="en-US" dirty="0" smtClean="0"/>
              <a:t>過去の同期度から現在のタイムスタンプでのコミュニティを予測できるのではないか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25</a:t>
            </a:fld>
            <a:endParaRPr kumimoji="1" lang="ja-JP" altLang="en-US"/>
          </a:p>
        </p:txBody>
      </p:sp>
      <p:grpSp>
        <p:nvGrpSpPr>
          <p:cNvPr id="10" name="グループ化 9"/>
          <p:cNvGrpSpPr/>
          <p:nvPr/>
        </p:nvGrpSpPr>
        <p:grpSpPr>
          <a:xfrm>
            <a:off x="2203762" y="2412691"/>
            <a:ext cx="1502677" cy="1464033"/>
            <a:chOff x="1319181" y="2366552"/>
            <a:chExt cx="1502677" cy="1464033"/>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8" name="直線コネクタ 7"/>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−2</m:t>
                            </m:r>
                          </m:sub>
                        </m:sSub>
                      </m:oMath>
                    </m:oMathPara>
                  </a14:m>
                  <a:endParaRPr lang="en-US" altLang="ja-JP" sz="2400" dirty="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4"/>
                  <a:stretch>
                    <a:fillRect l="-5946" r="-4865" b="-13386"/>
                  </a:stretch>
                </a:blipFill>
              </p:spPr>
              <p:txBody>
                <a:bodyPr/>
                <a:lstStyle/>
                <a:p>
                  <a:r>
                    <a:rPr lang="ja-JP" altLang="en-US">
                      <a:noFill/>
                    </a:rPr>
                    <a:t> </a:t>
                  </a:r>
                </a:p>
              </p:txBody>
            </p:sp>
          </mc:Fallback>
        </mc:AlternateContent>
      </p:grpSp>
      <p:grpSp>
        <p:nvGrpSpPr>
          <p:cNvPr id="11" name="グループ化 10"/>
          <p:cNvGrpSpPr/>
          <p:nvPr/>
        </p:nvGrpSpPr>
        <p:grpSpPr>
          <a:xfrm>
            <a:off x="3706439" y="2412691"/>
            <a:ext cx="1502677" cy="1464033"/>
            <a:chOff x="1319181" y="2366552"/>
            <a:chExt cx="1502677" cy="1464033"/>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4" name="直線コネクタ 13"/>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m:oMathPara>
                  </a14:m>
                  <a:endParaRPr kumimoji="1" lang="en-US" altLang="ja-JP" sz="20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5"/>
                  <a:stretch>
                    <a:fillRect l="-5376" r="-4839" b="-13386"/>
                  </a:stretch>
                </a:blipFill>
              </p:spPr>
              <p:txBody>
                <a:bodyPr/>
                <a:lstStyle/>
                <a:p>
                  <a:r>
                    <a:rPr lang="ja-JP" altLang="en-US">
                      <a:noFill/>
                    </a:rPr>
                    <a:t> </a:t>
                  </a:r>
                </a:p>
              </p:txBody>
            </p:sp>
          </mc:Fallback>
        </mc:AlternateContent>
      </p:grpSp>
      <p:grpSp>
        <p:nvGrpSpPr>
          <p:cNvPr id="16" name="グループ化 15"/>
          <p:cNvGrpSpPr/>
          <p:nvPr/>
        </p:nvGrpSpPr>
        <p:grpSpPr>
          <a:xfrm>
            <a:off x="696435" y="2412691"/>
            <a:ext cx="1502677" cy="1464033"/>
            <a:chOff x="1319181" y="2366552"/>
            <a:chExt cx="1502677" cy="1464033"/>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9" name="直線コネクタ 18"/>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−3</m:t>
                            </m:r>
                          </m:sub>
                        </m:sSub>
                      </m:oMath>
                    </m:oMathPara>
                  </a14:m>
                  <a:endParaRPr kumimoji="1" lang="en-US" altLang="ja-JP" sz="24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6"/>
                  <a:stretch>
                    <a:fillRect l="-5946" r="-4865" b="-13386"/>
                  </a:stretch>
                </a:blipFill>
              </p:spPr>
              <p:txBody>
                <a:bodyPr/>
                <a:lstStyle/>
                <a:p>
                  <a:r>
                    <a:rPr lang="ja-JP" altLang="en-US">
                      <a:noFill/>
                    </a:rPr>
                    <a:t> </a:t>
                  </a:r>
                </a:p>
              </p:txBody>
            </p:sp>
          </mc:Fallback>
        </mc:AlternateContent>
      </p:grpSp>
      <p:sp>
        <p:nvSpPr>
          <p:cNvPr id="21" name="右矢印 20"/>
          <p:cNvSpPr/>
          <p:nvPr/>
        </p:nvSpPr>
        <p:spPr>
          <a:xfrm>
            <a:off x="5461819" y="2802786"/>
            <a:ext cx="422787"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58963" y="2537270"/>
            <a:ext cx="2556387" cy="1015663"/>
          </a:xfrm>
          <a:prstGeom prst="rect">
            <a:avLst/>
          </a:prstGeom>
          <a:noFill/>
        </p:spPr>
        <p:txBody>
          <a:bodyPr wrap="square" rtlCol="0">
            <a:spAutoFit/>
          </a:bodyPr>
          <a:lstStyle/>
          <a:p>
            <a:pPr algn="ctr"/>
            <a:r>
              <a:rPr kumimoji="1" lang="ja-JP" altLang="en-US" sz="2000" dirty="0" smtClean="0"/>
              <a:t>同じコミュニティ</a:t>
            </a:r>
            <a:endParaRPr kumimoji="1" lang="en-US" altLang="ja-JP" sz="2000" dirty="0" smtClean="0"/>
          </a:p>
          <a:p>
            <a:pPr algn="ctr"/>
            <a:r>
              <a:rPr lang="en-US" altLang="ja-JP" sz="2000" dirty="0" smtClean="0"/>
              <a:t>or </a:t>
            </a:r>
          </a:p>
          <a:p>
            <a:pPr algn="ctr"/>
            <a:r>
              <a:rPr kumimoji="1" lang="ja-JP" altLang="en-US" sz="2000" dirty="0" smtClean="0"/>
              <a:t>同じコミュニティでない</a:t>
            </a:r>
            <a:endParaRPr kumimoji="1" lang="ja-JP" altLang="en-US" sz="2000" dirty="0"/>
          </a:p>
        </p:txBody>
      </p:sp>
      <p:sp>
        <p:nvSpPr>
          <p:cNvPr id="23" name="コンテンツ プレースホルダー 2"/>
          <p:cNvSpPr txBox="1">
            <a:spLocks/>
          </p:cNvSpPr>
          <p:nvPr/>
        </p:nvSpPr>
        <p:spPr>
          <a:xfrm>
            <a:off x="696435" y="4296819"/>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推定したコミュニティと大きく外れる</a:t>
            </a:r>
            <a:r>
              <a:rPr lang="en-US" altLang="ja-JP" dirty="0" smtClean="0"/>
              <a:t>=&gt;</a:t>
            </a:r>
            <a:r>
              <a:rPr lang="ja-JP" altLang="en-US" dirty="0" smtClean="0"/>
              <a:t>変化点</a:t>
            </a:r>
            <a:r>
              <a:rPr lang="en-US" altLang="ja-JP" dirty="0" smtClean="0"/>
              <a:t>??</a:t>
            </a:r>
            <a:endParaRPr lang="ja-JP" altLang="en-US" dirty="0"/>
          </a:p>
        </p:txBody>
      </p:sp>
      <mc:AlternateContent xmlns:mc="http://schemas.openxmlformats.org/markup-compatibility/2006" xmlns:a14="http://schemas.microsoft.com/office/drawing/2010/main">
        <mc:Choice Requires="a14">
          <p:sp>
            <p:nvSpPr>
              <p:cNvPr id="24" name="正方形/長方形 23"/>
              <p:cNvSpPr/>
              <p:nvPr/>
            </p:nvSpPr>
            <p:spPr>
              <a:xfrm>
                <a:off x="321847" y="5522441"/>
                <a:ext cx="8940140" cy="1285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trike="sngStrike" smtClean="0">
                              <a:latin typeface="Cambria Math" panose="02040503050406030204" pitchFamily="18" charset="0"/>
                            </a:rPr>
                          </m:ctrlPr>
                        </m:sSubPr>
                        <m:e>
                          <m:r>
                            <a:rPr lang="en-US" altLang="ja-JP" sz="2400" b="0" i="1" strike="sngStrike" smtClean="0">
                              <a:latin typeface="Cambria Math" panose="02040503050406030204" pitchFamily="18" charset="0"/>
                            </a:rPr>
                            <m:t>𝑦</m:t>
                          </m:r>
                        </m:e>
                        <m:sub>
                          <m:r>
                            <a:rPr lang="en-US" altLang="ja-JP" sz="2400" b="0" i="1" strike="sngStrike" smtClean="0">
                              <a:latin typeface="Cambria Math" panose="02040503050406030204" pitchFamily="18" charset="0"/>
                            </a:rPr>
                            <m:t>𝑡</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1</m:t>
                              </m:r>
                            </m:sub>
                          </m:sSub>
                          <m:r>
                            <a:rPr lang="en-US" altLang="ja-JP" sz="2400" b="0" i="1" strike="sngStrike" smtClean="0">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−1</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2</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−2</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3</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−3</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4</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−4</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5</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−5</m:t>
                          </m:r>
                        </m:sub>
                      </m:sSub>
                    </m:oMath>
                  </m:oMathPara>
                </a14:m>
                <a:endParaRPr lang="en-US" altLang="ja-JP" sz="2400" strike="sngStrike" dirty="0" smtClean="0"/>
              </a:p>
              <a:p>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r>
                              <a:rPr lang="ja-JP" altLang="en-US" sz="2400" i="1">
                                <a:latin typeface="Cambria Math" panose="02040503050406030204" pitchFamily="18" charset="0"/>
                              </a:rPr>
                              <m:t>同一</m:t>
                            </m:r>
                            <m:r>
                              <a:rPr lang="ja-JP" altLang="en-US" sz="2400" i="1" smtClean="0">
                                <a:latin typeface="Cambria Math" panose="02040503050406030204" pitchFamily="18" charset="0"/>
                              </a:rPr>
                              <m:t>コミュニティ</m:t>
                            </m:r>
                            <m:r>
                              <a:rPr lang="ja-JP" altLang="en-US" sz="2400" i="1">
                                <a:latin typeface="Cambria Math" panose="02040503050406030204" pitchFamily="18" charset="0"/>
                              </a:rPr>
                              <m:t>である</m:t>
                            </m:r>
                          </m:e>
                          <m:e>
                            <m:r>
                              <a:rPr lang="en-US" altLang="ja-JP" sz="2400" b="0" i="1" smtClean="0">
                                <a:latin typeface="Cambria Math" panose="02040503050406030204" pitchFamily="18" charset="0"/>
                              </a:rPr>
                              <m:t>0: </m:t>
                            </m:r>
                            <m:r>
                              <a:rPr lang="ja-JP" altLang="en-US" sz="2400" i="1">
                                <a:latin typeface="Cambria Math" panose="02040503050406030204" pitchFamily="18" charset="0"/>
                              </a:rPr>
                              <m:t>同一コミュニティ</m:t>
                            </m:r>
                            <m:r>
                              <a:rPr lang="ja-JP" altLang="en-US" sz="2400" i="1" smtClean="0">
                                <a:latin typeface="Cambria Math" panose="02040503050406030204" pitchFamily="18" charset="0"/>
                              </a:rPr>
                              <m:t>でない</m:t>
                            </m:r>
                          </m:e>
                        </m:eqArr>
                      </m:e>
                    </m:d>
                  </m:oMath>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1847" y="5522441"/>
                <a:ext cx="8940140" cy="1285480"/>
              </a:xfrm>
              <a:prstGeom prst="rect">
                <a:avLst/>
              </a:prstGeom>
              <a:blipFill>
                <a:blip r:embed="rId7"/>
                <a:stretch>
                  <a:fillRect/>
                </a:stretch>
              </a:blipFill>
            </p:spPr>
            <p:txBody>
              <a:bodyPr/>
              <a:lstStyle/>
              <a:p>
                <a:r>
                  <a:rPr lang="ja-JP" altLang="en-US">
                    <a:noFill/>
                  </a:rPr>
                  <a:t> </a:t>
                </a:r>
              </a:p>
            </p:txBody>
          </p:sp>
        </mc:Fallback>
      </mc:AlternateContent>
      <p:sp>
        <p:nvSpPr>
          <p:cNvPr id="25" name="コンテンツ プレースホルダー 2"/>
          <p:cNvSpPr txBox="1">
            <a:spLocks/>
          </p:cNvSpPr>
          <p:nvPr/>
        </p:nvSpPr>
        <p:spPr>
          <a:xfrm>
            <a:off x="321847" y="5053680"/>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u="sng" dirty="0" smtClean="0"/>
              <a:t>予測</a:t>
            </a:r>
            <a:r>
              <a:rPr lang="ja-JP" altLang="en-US" u="sng" dirty="0"/>
              <a:t>モデル</a:t>
            </a:r>
          </a:p>
        </p:txBody>
      </p:sp>
    </p:spTree>
    <p:extLst>
      <p:ext uri="{BB962C8B-B14F-4D97-AF65-F5344CB8AC3E}">
        <p14:creationId xmlns:p14="http://schemas.microsoft.com/office/powerpoint/2010/main" val="3116975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コミュニティ予測の検証実験</a:t>
            </a:r>
            <a:endParaRPr kumimoji="1" lang="ja-JP" altLang="en-US" dirty="0"/>
          </a:p>
        </p:txBody>
      </p:sp>
      <p:sp>
        <p:nvSpPr>
          <p:cNvPr id="3" name="コンテンツ プレースホルダー 2"/>
          <p:cNvSpPr>
            <a:spLocks noGrp="1"/>
          </p:cNvSpPr>
          <p:nvPr>
            <p:ph idx="1"/>
          </p:nvPr>
        </p:nvSpPr>
        <p:spPr>
          <a:xfrm>
            <a:off x="732946" y="1422520"/>
            <a:ext cx="7953853" cy="3326461"/>
          </a:xfrm>
        </p:spPr>
        <p:txBody>
          <a:bodyPr/>
          <a:lstStyle/>
          <a:p>
            <a:pPr marL="0" indent="0">
              <a:buNone/>
            </a:pPr>
            <a:r>
              <a:rPr lang="en-US" altLang="ja-JP" dirty="0" smtClean="0"/>
              <a:t>2</a:t>
            </a:r>
            <a:r>
              <a:rPr lang="ja-JP" altLang="en-US" dirty="0" smtClean="0"/>
              <a:t>頭の過去離散時間</a:t>
            </a:r>
            <a:r>
              <a:rPr lang="en-US" altLang="ja-JP" dirty="0" smtClean="0"/>
              <a:t>5</a:t>
            </a:r>
            <a:r>
              <a:rPr lang="ja-JP" altLang="en-US" dirty="0" smtClean="0"/>
              <a:t>個分の同期度から、現在時間において</a:t>
            </a:r>
            <a:r>
              <a:rPr lang="en-US" altLang="ja-JP" dirty="0" smtClean="0"/>
              <a:t>2</a:t>
            </a:r>
            <a:r>
              <a:rPr lang="ja-JP" altLang="en-US" dirty="0" smtClean="0"/>
              <a:t>頭が同一のコミュニティに含まれるかどうかを予測する</a:t>
            </a:r>
            <a:endParaRPr lang="en-US" altLang="ja-JP" dirty="0" smtClean="0"/>
          </a:p>
          <a:p>
            <a:pPr marL="0" indent="0">
              <a:buNone/>
            </a:pPr>
            <a:endParaRPr lang="en-US" altLang="ja-JP" sz="2000" dirty="0" smtClean="0"/>
          </a:p>
          <a:p>
            <a:r>
              <a:rPr lang="ja-JP" altLang="en-US" sz="2000" dirty="0" smtClean="0"/>
              <a:t>トレーニングデータ</a:t>
            </a:r>
            <a:r>
              <a:rPr kumimoji="1" lang="ja-JP" altLang="en-US" sz="2000" dirty="0" smtClean="0"/>
              <a:t>数</a:t>
            </a:r>
            <a:r>
              <a:rPr kumimoji="1" lang="en-US" altLang="ja-JP" sz="2000" dirty="0" smtClean="0"/>
              <a:t>: </a:t>
            </a:r>
            <a:r>
              <a:rPr kumimoji="1" lang="ja-JP" altLang="en-US" sz="2000" dirty="0" smtClean="0"/>
              <a:t>約</a:t>
            </a:r>
            <a:r>
              <a:rPr kumimoji="1" lang="en-US" altLang="ja-JP" sz="2000" dirty="0" smtClean="0"/>
              <a:t>44000 (1</a:t>
            </a:r>
            <a:r>
              <a:rPr kumimoji="1" lang="ja-JP" altLang="en-US" sz="2000" dirty="0" smtClean="0"/>
              <a:t>日分全頭分</a:t>
            </a:r>
            <a:r>
              <a:rPr kumimoji="1" lang="en-US" altLang="ja-JP" sz="2000" dirty="0" smtClean="0"/>
              <a:t>)</a:t>
            </a:r>
          </a:p>
          <a:p>
            <a:r>
              <a:rPr lang="en-US" altLang="ja-JP" sz="2000" dirty="0" err="1" smtClean="0"/>
              <a:t>Scikit</a:t>
            </a:r>
            <a:r>
              <a:rPr lang="en-US" altLang="ja-JP" sz="2000" dirty="0" smtClean="0"/>
              <a:t>-learn</a:t>
            </a:r>
            <a:r>
              <a:rPr lang="ja-JP" altLang="en-US" sz="2000" dirty="0" smtClean="0"/>
              <a:t>の</a:t>
            </a:r>
            <a:r>
              <a:rPr lang="en-US" altLang="ja-JP" sz="2000" dirty="0" err="1" smtClean="0"/>
              <a:t>MLPClassifier</a:t>
            </a:r>
            <a:r>
              <a:rPr lang="ja-JP" altLang="en-US" sz="2000" dirty="0" smtClean="0"/>
              <a:t>を使用（ニューラルネットワーク）</a:t>
            </a:r>
            <a:endParaRPr lang="en-US" altLang="ja-JP" sz="2000" dirty="0"/>
          </a:p>
          <a:p>
            <a:r>
              <a:rPr kumimoji="1" lang="ja-JP" altLang="en-US" sz="2000" dirty="0" smtClean="0"/>
              <a:t>パラメータ探索結果 </a:t>
            </a:r>
            <a:r>
              <a:rPr lang="en-US" altLang="ja-JP" sz="2000" dirty="0" smtClean="0"/>
              <a:t>{activation=‘</a:t>
            </a:r>
            <a:r>
              <a:rPr lang="en-US" altLang="ja-JP" sz="2000" dirty="0" err="1" smtClean="0"/>
              <a:t>tanh</a:t>
            </a:r>
            <a:r>
              <a:rPr lang="en-US" altLang="ja-JP" sz="2000" dirty="0" smtClean="0"/>
              <a:t>’, alpha=1e-05,</a:t>
            </a:r>
            <a:r>
              <a:rPr lang="ja-JP" altLang="en-US" sz="2000" dirty="0" smtClean="0"/>
              <a:t>　</a:t>
            </a:r>
            <a:r>
              <a:rPr lang="en-US" altLang="ja-JP" sz="2000" dirty="0" err="1" smtClean="0"/>
              <a:t>hidden_layer_sizes</a:t>
            </a:r>
            <a:r>
              <a:rPr lang="en-US" altLang="ja-JP" sz="2000" dirty="0"/>
              <a:t>=(10, 10</a:t>
            </a:r>
            <a:r>
              <a:rPr lang="en-US" altLang="ja-JP" sz="2000" dirty="0" smtClean="0"/>
              <a:t>),</a:t>
            </a:r>
            <a:r>
              <a:rPr lang="ja-JP" altLang="en-US" sz="2000" dirty="0"/>
              <a:t> </a:t>
            </a:r>
            <a:r>
              <a:rPr lang="en-US" altLang="ja-JP" sz="2000" dirty="0" err="1" smtClean="0"/>
              <a:t>learning_rate_init</a:t>
            </a:r>
            <a:r>
              <a:rPr lang="en-US" altLang="ja-JP" sz="2000" dirty="0" smtClean="0"/>
              <a:t>=1e-07, solver</a:t>
            </a:r>
            <a:r>
              <a:rPr lang="en-US" altLang="ja-JP" sz="2000" dirty="0"/>
              <a:t>='</a:t>
            </a:r>
            <a:r>
              <a:rPr lang="en-US" altLang="ja-JP" sz="2000" dirty="0" err="1"/>
              <a:t>lbfgs</a:t>
            </a:r>
            <a:r>
              <a:rPr lang="en-US" altLang="ja-JP" sz="2000" dirty="0" smtClean="0"/>
              <a:t>')}</a:t>
            </a:r>
          </a:p>
          <a:p>
            <a:r>
              <a:rPr kumimoji="1" lang="ja-JP" altLang="en-US" sz="2000" dirty="0" smtClean="0"/>
              <a:t>翌日のコミュニティ履歴を用いてテストする</a:t>
            </a:r>
            <a:endParaRPr kumimoji="1" lang="en-US" altLang="ja-JP" sz="2000" dirty="0" smtClean="0"/>
          </a:p>
          <a:p>
            <a:pPr marL="0" indent="0">
              <a:lnSpc>
                <a:spcPct val="150000"/>
              </a:lnSpc>
              <a:buNone/>
            </a:pPr>
            <a:r>
              <a:rPr lang="ja-JP" altLang="en-US" sz="2000" u="sng" dirty="0" smtClean="0"/>
              <a:t>テスト</a:t>
            </a:r>
            <a:r>
              <a:rPr lang="ja-JP" altLang="en-US" sz="2000" u="sng" dirty="0"/>
              <a:t>結果</a:t>
            </a:r>
            <a:endParaRPr kumimoji="1" lang="en-US" altLang="ja-JP" sz="2000"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2495518" y="4884884"/>
                <a:ext cx="12586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Accuracy</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2495518" y="4884884"/>
                <a:ext cx="1258678" cy="400110"/>
              </a:xfrm>
              <a:prstGeom prst="rect">
                <a:avLst/>
              </a:prstGeom>
              <a:blipFill>
                <a:blip r:embed="rId2"/>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2649407" y="5254216"/>
                <a:ext cx="9156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Recall</m:t>
                      </m:r>
                    </m:oMath>
                  </m:oMathPara>
                </a14:m>
                <a:endParaRPr lang="ja-JP" altLang="en-US" sz="20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649407" y="5254216"/>
                <a:ext cx="91563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511883" y="5615045"/>
                <a:ext cx="127631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Precision</m:t>
                      </m:r>
                    </m:oMath>
                  </m:oMathPara>
                </a14:m>
                <a:endParaRPr lang="ja-JP" altLang="en-US" sz="20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511883" y="5615045"/>
                <a:ext cx="127631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2825269" y="5974462"/>
                <a:ext cx="64953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F</m:t>
                      </m:r>
                      <m:r>
                        <a:rPr lang="ja-JP" altLang="en-US" sz="2000" i="1">
                          <a:latin typeface="Cambria Math" panose="02040503050406030204" pitchFamily="18" charset="0"/>
                        </a:rPr>
                        <m:t>値</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825269" y="5974462"/>
                <a:ext cx="649537" cy="400110"/>
              </a:xfrm>
              <a:prstGeom prst="rect">
                <a:avLst/>
              </a:prstGeom>
              <a:blipFill>
                <a:blip r:embed="rId5"/>
                <a:stretch>
                  <a:fillRect b="-10606"/>
                </a:stretch>
              </a:blipFill>
            </p:spPr>
            <p:txBody>
              <a:bodyPr/>
              <a:lstStyle/>
              <a:p>
                <a:r>
                  <a:rPr lang="ja-JP" altLang="en-US">
                    <a:noFill/>
                  </a:rPr>
                  <a:t> </a:t>
                </a:r>
              </a:p>
            </p:txBody>
          </p:sp>
        </mc:Fallback>
      </mc:AlternateContent>
      <p:sp>
        <p:nvSpPr>
          <p:cNvPr id="10" name="テキスト ボックス 9"/>
          <p:cNvSpPr txBox="1"/>
          <p:nvPr/>
        </p:nvSpPr>
        <p:spPr>
          <a:xfrm>
            <a:off x="5200354" y="5263611"/>
            <a:ext cx="756138" cy="400110"/>
          </a:xfrm>
          <a:prstGeom prst="rect">
            <a:avLst/>
          </a:prstGeom>
          <a:noFill/>
        </p:spPr>
        <p:txBody>
          <a:bodyPr wrap="square" rtlCol="0">
            <a:spAutoFit/>
          </a:bodyPr>
          <a:lstStyle/>
          <a:p>
            <a:pPr algn="ctr"/>
            <a:r>
              <a:rPr kumimoji="1" lang="en-US" altLang="ja-JP" sz="2000" dirty="0" smtClean="0"/>
              <a:t>0.81</a:t>
            </a:r>
            <a:endParaRPr kumimoji="1" lang="ja-JP" altLang="en-US" sz="2000" dirty="0"/>
          </a:p>
        </p:txBody>
      </p:sp>
      <p:sp>
        <p:nvSpPr>
          <p:cNvPr id="11" name="テキスト ボックス 10"/>
          <p:cNvSpPr txBox="1"/>
          <p:nvPr/>
        </p:nvSpPr>
        <p:spPr>
          <a:xfrm>
            <a:off x="5200354" y="5637915"/>
            <a:ext cx="756138" cy="400110"/>
          </a:xfrm>
          <a:prstGeom prst="rect">
            <a:avLst/>
          </a:prstGeom>
          <a:noFill/>
        </p:spPr>
        <p:txBody>
          <a:bodyPr wrap="square" rtlCol="0">
            <a:spAutoFit/>
          </a:bodyPr>
          <a:lstStyle/>
          <a:p>
            <a:pPr algn="ctr"/>
            <a:r>
              <a:rPr kumimoji="1" lang="en-US" altLang="ja-JP" sz="2000" dirty="0" smtClean="0"/>
              <a:t>0.76</a:t>
            </a:r>
            <a:endParaRPr kumimoji="1" lang="ja-JP" altLang="en-US" sz="2000" dirty="0"/>
          </a:p>
        </p:txBody>
      </p:sp>
      <p:sp>
        <p:nvSpPr>
          <p:cNvPr id="12" name="テキスト ボックス 11"/>
          <p:cNvSpPr txBox="1"/>
          <p:nvPr/>
        </p:nvSpPr>
        <p:spPr>
          <a:xfrm>
            <a:off x="5200354" y="5970605"/>
            <a:ext cx="756138" cy="400110"/>
          </a:xfrm>
          <a:prstGeom prst="rect">
            <a:avLst/>
          </a:prstGeom>
          <a:noFill/>
        </p:spPr>
        <p:txBody>
          <a:bodyPr wrap="square" rtlCol="0">
            <a:spAutoFit/>
          </a:bodyPr>
          <a:lstStyle/>
          <a:p>
            <a:pPr algn="ctr"/>
            <a:r>
              <a:rPr lang="en-US" altLang="ja-JP" sz="2000" dirty="0" smtClean="0"/>
              <a:t>0.79</a:t>
            </a:r>
            <a:endParaRPr kumimoji="1" lang="ja-JP" altLang="en-US" sz="2000" dirty="0"/>
          </a:p>
        </p:txBody>
      </p:sp>
      <p:sp>
        <p:nvSpPr>
          <p:cNvPr id="13" name="テキスト ボックス 12"/>
          <p:cNvSpPr txBox="1"/>
          <p:nvPr/>
        </p:nvSpPr>
        <p:spPr>
          <a:xfrm>
            <a:off x="5200354" y="4883229"/>
            <a:ext cx="756138" cy="400110"/>
          </a:xfrm>
          <a:prstGeom prst="rect">
            <a:avLst/>
          </a:prstGeom>
          <a:noFill/>
        </p:spPr>
        <p:txBody>
          <a:bodyPr wrap="square" rtlCol="0">
            <a:spAutoFit/>
          </a:bodyPr>
          <a:lstStyle/>
          <a:p>
            <a:pPr algn="ctr"/>
            <a:r>
              <a:rPr kumimoji="1" lang="en-US" altLang="ja-JP" sz="2000" dirty="0" smtClean="0"/>
              <a:t>0.74</a:t>
            </a:r>
            <a:endParaRPr kumimoji="1" lang="ja-JP" altLang="en-US" sz="2000" dirty="0"/>
          </a:p>
        </p:txBody>
      </p:sp>
      <mc:AlternateContent xmlns:mc="http://schemas.openxmlformats.org/markup-compatibility/2006" xmlns:a14="http://schemas.microsoft.com/office/drawing/2010/main">
        <mc:Choice Requires="a14">
          <p:sp>
            <p:nvSpPr>
              <p:cNvPr id="16" name="正方形/長方形 15"/>
              <p:cNvSpPr/>
              <p:nvPr/>
            </p:nvSpPr>
            <p:spPr>
              <a:xfrm>
                <a:off x="2786797" y="6362211"/>
                <a:ext cx="72648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ja-JP" sz="2000" b="0" i="0" smtClean="0">
                          <a:latin typeface="Cambria Math" panose="02040503050406030204" pitchFamily="18" charset="0"/>
                        </a:rPr>
                        <m:t>AUC</m:t>
                      </m:r>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786797" y="6362211"/>
                <a:ext cx="726481" cy="400110"/>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p:cNvSpPr txBox="1"/>
          <p:nvPr/>
        </p:nvSpPr>
        <p:spPr>
          <a:xfrm>
            <a:off x="5200354" y="6359188"/>
            <a:ext cx="756138" cy="400110"/>
          </a:xfrm>
          <a:prstGeom prst="rect">
            <a:avLst/>
          </a:prstGeom>
          <a:noFill/>
        </p:spPr>
        <p:txBody>
          <a:bodyPr wrap="square" rtlCol="0">
            <a:spAutoFit/>
          </a:bodyPr>
          <a:lstStyle/>
          <a:p>
            <a:pPr algn="ctr"/>
            <a:r>
              <a:rPr lang="en-US" altLang="ja-JP" sz="2000" dirty="0" smtClean="0"/>
              <a:t>0.80</a:t>
            </a:r>
            <a:endParaRPr kumimoji="1" lang="ja-JP" altLang="en-US" sz="2000" dirty="0"/>
          </a:p>
        </p:txBody>
      </p:sp>
    </p:spTree>
    <p:extLst>
      <p:ext uri="{BB962C8B-B14F-4D97-AF65-F5344CB8AC3E}">
        <p14:creationId xmlns:p14="http://schemas.microsoft.com/office/powerpoint/2010/main" val="274884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インタラクショングラフの遷移に着目する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27</a:t>
            </a:fld>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512" y="1522568"/>
            <a:ext cx="3745842" cy="2996674"/>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68" y="1522568"/>
            <a:ext cx="3745843" cy="2996674"/>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2052699" y="414688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052699" y="4146881"/>
                <a:ext cx="1205779"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5912357" y="4119132"/>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5912357" y="4119132"/>
                <a:ext cx="978152" cy="400110"/>
              </a:xfrm>
              <a:prstGeom prst="rect">
                <a:avLst/>
              </a:prstGeom>
              <a:blipFill>
                <a:blip r:embed="rId5"/>
                <a:stretch>
                  <a:fillRect b="-10769"/>
                </a:stretch>
              </a:blipFill>
            </p:spPr>
            <p:txBody>
              <a:bodyPr/>
              <a:lstStyle/>
              <a:p>
                <a:r>
                  <a:rPr lang="ja-JP" altLang="en-US">
                    <a:noFill/>
                  </a:rPr>
                  <a:t> </a:t>
                </a:r>
              </a:p>
            </p:txBody>
          </p:sp>
        </mc:Fallback>
      </mc:AlternateContent>
      <p:sp>
        <p:nvSpPr>
          <p:cNvPr id="11" name="正方形/長方形 10"/>
          <p:cNvSpPr/>
          <p:nvPr/>
        </p:nvSpPr>
        <p:spPr>
          <a:xfrm>
            <a:off x="205854" y="4576894"/>
            <a:ext cx="8645315" cy="830997"/>
          </a:xfrm>
          <a:prstGeom prst="rect">
            <a:avLst/>
          </a:prstGeom>
          <a:ln w="19050">
            <a:solidFill>
              <a:schemeClr val="tx1"/>
            </a:solidFill>
          </a:ln>
        </p:spPr>
        <p:txBody>
          <a:bodyPr wrap="none">
            <a:spAutoFit/>
          </a:bodyPr>
          <a:lstStyle/>
          <a:p>
            <a:r>
              <a:rPr lang="ja-JP" altLang="en-US" sz="2400" dirty="0" smtClean="0"/>
              <a:t>「コミュニティ</a:t>
            </a:r>
            <a:r>
              <a:rPr lang="ja-JP" altLang="en-US" sz="2400" dirty="0"/>
              <a:t>の</a:t>
            </a:r>
            <a:r>
              <a:rPr lang="ja-JP" altLang="en-US" sz="2400" dirty="0" smtClean="0"/>
              <a:t>変化点」を</a:t>
            </a:r>
            <a:r>
              <a:rPr lang="ja-JP" altLang="en-US" sz="2400" dirty="0"/>
              <a:t>検知</a:t>
            </a:r>
            <a:r>
              <a:rPr lang="ja-JP" altLang="en-US" sz="2400" dirty="0" smtClean="0"/>
              <a:t>するのではなく、</a:t>
            </a:r>
            <a:endParaRPr lang="en-US" altLang="ja-JP" sz="2400" dirty="0" smtClean="0"/>
          </a:p>
          <a:p>
            <a:r>
              <a:rPr lang="ja-JP" altLang="en-US" sz="2400" dirty="0" smtClean="0">
                <a:solidFill>
                  <a:srgbClr val="0070C0"/>
                </a:solidFill>
              </a:rPr>
              <a:t>「インタラクショングラフの遷移」</a:t>
            </a:r>
            <a:r>
              <a:rPr lang="ja-JP" altLang="en-US" sz="2400" dirty="0" smtClean="0"/>
              <a:t>に着目する方が良いのではないか</a:t>
            </a:r>
            <a:endParaRPr lang="en-US" altLang="ja-JP" sz="2400" dirty="0"/>
          </a:p>
        </p:txBody>
      </p:sp>
      <p:sp>
        <p:nvSpPr>
          <p:cNvPr id="12" name="正方形/長方形 11"/>
          <p:cNvSpPr/>
          <p:nvPr/>
        </p:nvSpPr>
        <p:spPr>
          <a:xfrm>
            <a:off x="453581" y="5437795"/>
            <a:ext cx="7507183" cy="1323439"/>
          </a:xfrm>
          <a:prstGeom prst="rect">
            <a:avLst/>
          </a:prstGeom>
        </p:spPr>
        <p:txBody>
          <a:bodyPr wrap="none">
            <a:spAutoFit/>
          </a:bodyPr>
          <a:lstStyle/>
          <a:p>
            <a:r>
              <a:rPr lang="ja-JP" altLang="en-US" sz="2000" u="sng" dirty="0" smtClean="0"/>
              <a:t>理由</a:t>
            </a:r>
            <a:endParaRPr lang="en-US" altLang="ja-JP" sz="2000" dirty="0" smtClean="0"/>
          </a:p>
          <a:p>
            <a:pPr marL="342900" indent="-342900">
              <a:lnSpc>
                <a:spcPct val="150000"/>
              </a:lnSpc>
              <a:buFont typeface="Arial" panose="020B0604020202020204" pitchFamily="34" charset="0"/>
              <a:buChar char="•"/>
            </a:pPr>
            <a:r>
              <a:rPr lang="ja-JP" altLang="en-US" sz="2000" dirty="0" smtClean="0"/>
              <a:t>クラスタリングや機械学習の不確実性や検証の難しさを軽減する</a:t>
            </a:r>
            <a:endParaRPr lang="en-US" altLang="ja-JP" sz="2000" dirty="0" smtClean="0"/>
          </a:p>
          <a:p>
            <a:pPr marL="342900" indent="-342900">
              <a:lnSpc>
                <a:spcPct val="150000"/>
              </a:lnSpc>
              <a:buFont typeface="Arial" panose="020B0604020202020204" pitchFamily="34" charset="0"/>
              <a:buChar char="•"/>
            </a:pPr>
            <a:r>
              <a:rPr lang="ja-JP" altLang="en-US" sz="2000" dirty="0" smtClean="0"/>
              <a:t>変化点を探索する際の情報量がコミュニティ決定後に比べて多い</a:t>
            </a:r>
            <a:endParaRPr lang="en-US" altLang="ja-JP" sz="2000" dirty="0" smtClean="0"/>
          </a:p>
        </p:txBody>
      </p:sp>
      <p:sp>
        <p:nvSpPr>
          <p:cNvPr id="13" name="正方形/長方形 12"/>
          <p:cNvSpPr/>
          <p:nvPr/>
        </p:nvSpPr>
        <p:spPr>
          <a:xfrm>
            <a:off x="782667" y="1522568"/>
            <a:ext cx="3010761" cy="400110"/>
          </a:xfrm>
          <a:prstGeom prst="rect">
            <a:avLst/>
          </a:prstGeom>
        </p:spPr>
        <p:txBody>
          <a:bodyPr wrap="none">
            <a:spAutoFit/>
          </a:bodyPr>
          <a:lstStyle/>
          <a:p>
            <a:r>
              <a:rPr lang="ja-JP" altLang="en-US" sz="2000" dirty="0" smtClean="0"/>
              <a:t>インタラクショングラフの例</a:t>
            </a:r>
            <a:endParaRPr lang="ja-JP" altLang="en-US" sz="2000" dirty="0"/>
          </a:p>
        </p:txBody>
      </p:sp>
    </p:spTree>
    <p:extLst>
      <p:ext uri="{BB962C8B-B14F-4D97-AF65-F5344CB8AC3E}">
        <p14:creationId xmlns:p14="http://schemas.microsoft.com/office/powerpoint/2010/main" val="2640928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インタラクショングラフ比較のイメージ</a:t>
            </a:r>
            <a:endParaRPr kumimoji="1" lang="ja-JP" altLang="en-US" dirty="0"/>
          </a:p>
        </p:txBody>
      </p:sp>
      <p:sp>
        <p:nvSpPr>
          <p:cNvPr id="3" name="コンテンツ プレースホルダー 2"/>
          <p:cNvSpPr>
            <a:spLocks noGrp="1"/>
          </p:cNvSpPr>
          <p:nvPr>
            <p:ph idx="1"/>
          </p:nvPr>
        </p:nvSpPr>
        <p:spPr>
          <a:xfrm>
            <a:off x="694233" y="1305029"/>
            <a:ext cx="7899161" cy="1472169"/>
          </a:xfrm>
        </p:spPr>
        <p:txBody>
          <a:bodyPr/>
          <a:lstStyle/>
          <a:p>
            <a:r>
              <a:rPr kumimoji="1" lang="ja-JP" altLang="en-US" sz="2000" dirty="0" smtClean="0"/>
              <a:t>インタラクショングラフは各ノードが放牧牛の個体番号に対応する</a:t>
            </a:r>
            <a:endParaRPr kumimoji="1" lang="en-US" altLang="ja-JP" sz="2000" dirty="0" smtClean="0"/>
          </a:p>
          <a:p>
            <a:r>
              <a:rPr kumimoji="1" lang="ja-JP" altLang="en-US" sz="2000" dirty="0" smtClean="0"/>
              <a:t>あるノード </a:t>
            </a:r>
            <a:r>
              <a:rPr kumimoji="1" lang="en-US" altLang="ja-JP" sz="2000" dirty="0" smtClean="0"/>
              <a:t>(</a:t>
            </a:r>
            <a:r>
              <a:rPr kumimoji="1" lang="ja-JP" altLang="en-US" sz="2000" dirty="0" smtClean="0"/>
              <a:t>牛</a:t>
            </a:r>
            <a:r>
              <a:rPr kumimoji="1" lang="en-US" altLang="ja-JP" sz="2000" dirty="0" smtClean="0"/>
              <a:t>)</a:t>
            </a:r>
            <a:r>
              <a:rPr kumimoji="1" lang="ja-JP" altLang="en-US" sz="2000" dirty="0" smtClean="0"/>
              <a:t> に着目した場合，そのノードの影響が及ぶ範囲の部分グラフにおいて，隣り合う</a:t>
            </a:r>
            <a:r>
              <a:rPr kumimoji="1" lang="en-US" altLang="ja-JP" sz="2000" dirty="0" smtClean="0"/>
              <a:t>2</a:t>
            </a:r>
            <a:r>
              <a:rPr kumimoji="1" lang="ja-JP" altLang="en-US" sz="2000" dirty="0" err="1" smtClean="0"/>
              <a:t>つの</a:t>
            </a:r>
            <a:r>
              <a:rPr kumimoji="1" lang="ja-JP" altLang="en-US" sz="2000" dirty="0" smtClean="0"/>
              <a:t>離散時刻間のグラフを比較し，変化が大きい （類似度が小さい） とき</a:t>
            </a:r>
            <a:r>
              <a:rPr lang="ja-JP" altLang="en-US" sz="2000" dirty="0"/>
              <a:t>，</a:t>
            </a:r>
            <a:r>
              <a:rPr kumimoji="1" lang="ja-JP" altLang="en-US" sz="2000" dirty="0" smtClean="0"/>
              <a:t>変化点として検出したい</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28</a:t>
            </a:fld>
            <a:endParaRPr kumimoji="1" lang="ja-JP" altLang="en-US"/>
          </a:p>
        </p:txBody>
      </p:sp>
      <p:grpSp>
        <p:nvGrpSpPr>
          <p:cNvPr id="21" name="グループ化 20"/>
          <p:cNvGrpSpPr/>
          <p:nvPr/>
        </p:nvGrpSpPr>
        <p:grpSpPr>
          <a:xfrm>
            <a:off x="2394643" y="3136078"/>
            <a:ext cx="1509252" cy="1253614"/>
            <a:chOff x="1107186" y="2113733"/>
            <a:chExt cx="1509252" cy="1253614"/>
          </a:xfrm>
        </p:grpSpPr>
        <p:cxnSp>
          <p:nvCxnSpPr>
            <p:cNvPr id="8" name="直線コネクタ 7"/>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0" name="グループ化 19"/>
            <p:cNvGrpSpPr/>
            <p:nvPr/>
          </p:nvGrpSpPr>
          <p:grpSpPr>
            <a:xfrm>
              <a:off x="1107186" y="2113733"/>
              <a:ext cx="1509252" cy="1253614"/>
              <a:chOff x="1107186" y="2113733"/>
              <a:chExt cx="1509252" cy="1253614"/>
            </a:xfrm>
          </p:grpSpPr>
          <p:sp>
            <p:nvSpPr>
              <p:cNvPr id="5" name="楕円 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13" name="楕円 12"/>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grpSp>
        <p:nvGrpSpPr>
          <p:cNvPr id="24" name="グループ化 23"/>
          <p:cNvGrpSpPr/>
          <p:nvPr/>
        </p:nvGrpSpPr>
        <p:grpSpPr>
          <a:xfrm>
            <a:off x="4929743" y="3188925"/>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29" name="楕円 28"/>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sp>
        <p:nvSpPr>
          <p:cNvPr id="32" name="正方形/長方形 31"/>
          <p:cNvSpPr/>
          <p:nvPr/>
        </p:nvSpPr>
        <p:spPr>
          <a:xfrm>
            <a:off x="4331597" y="3576071"/>
            <a:ext cx="492443" cy="369332"/>
          </a:xfrm>
          <a:prstGeom prst="rect">
            <a:avLst/>
          </a:prstGeom>
        </p:spPr>
        <p:txBody>
          <a:bodyPr wrap="none">
            <a:spAutoFit/>
          </a:bodyPr>
          <a:lstStyle/>
          <a:p>
            <a:r>
              <a:rPr lang="en-US" altLang="ja-JP" dirty="0" smtClean="0"/>
              <a:t>VS</a:t>
            </a:r>
            <a:endParaRPr lang="ja-JP" altLang="en-US" dirty="0"/>
          </a:p>
        </p:txBody>
      </p:sp>
      <mc:AlternateContent xmlns:mc="http://schemas.openxmlformats.org/markup-compatibility/2006" xmlns:a14="http://schemas.microsoft.com/office/drawing/2010/main">
        <mc:Choice Requires="a14">
          <p:sp>
            <p:nvSpPr>
              <p:cNvPr id="33" name="正方形/長方形 32"/>
              <p:cNvSpPr/>
              <p:nvPr/>
            </p:nvSpPr>
            <p:spPr>
              <a:xfrm>
                <a:off x="2655588" y="454209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655588" y="4542091"/>
                <a:ext cx="1205779" cy="400110"/>
              </a:xfrm>
              <a:prstGeom prst="rect">
                <a:avLst/>
              </a:prstGeom>
              <a:blipFill>
                <a:blip r:embed="rId3"/>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5293694" y="4542091"/>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293694" y="4542091"/>
                <a:ext cx="978152" cy="400110"/>
              </a:xfrm>
              <a:prstGeom prst="rect">
                <a:avLst/>
              </a:prstGeom>
              <a:blipFill>
                <a:blip r:embed="rId4"/>
                <a:stretch>
                  <a:fillRect b="-9091"/>
                </a:stretch>
              </a:blipFill>
            </p:spPr>
            <p:txBody>
              <a:bodyPr/>
              <a:lstStyle/>
              <a:p>
                <a:r>
                  <a:rPr lang="ja-JP" altLang="en-US">
                    <a:noFill/>
                  </a:rPr>
                  <a:t> </a:t>
                </a:r>
              </a:p>
            </p:txBody>
          </p:sp>
        </mc:Fallback>
      </mc:AlternateContent>
      <p:pic>
        <p:nvPicPr>
          <p:cNvPr id="35"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81" y="2605500"/>
            <a:ext cx="1728955" cy="1383164"/>
          </a:xfrm>
          <a:prstGeom prst="rect">
            <a:avLst/>
          </a:prstGeom>
        </p:spPr>
      </p:pic>
      <p:pic>
        <p:nvPicPr>
          <p:cNvPr id="36"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04" y="2611545"/>
            <a:ext cx="1728955" cy="1383164"/>
          </a:xfrm>
          <a:prstGeom prst="rect">
            <a:avLst/>
          </a:prstGeom>
        </p:spPr>
      </p:pic>
      <p:sp>
        <p:nvSpPr>
          <p:cNvPr id="37" name="曲折矢印 36"/>
          <p:cNvSpPr/>
          <p:nvPr/>
        </p:nvSpPr>
        <p:spPr>
          <a:xfrm rot="10800000">
            <a:off x="6945356" y="3859617"/>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p:cNvSpPr/>
          <p:nvPr/>
        </p:nvSpPr>
        <p:spPr>
          <a:xfrm rot="10800000" flipH="1">
            <a:off x="1219469" y="3868579"/>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コンテンツ プレースホルダー 2"/>
          <p:cNvSpPr txBox="1">
            <a:spLocks/>
          </p:cNvSpPr>
          <p:nvPr/>
        </p:nvSpPr>
        <p:spPr>
          <a:xfrm>
            <a:off x="826659" y="4932984"/>
            <a:ext cx="7688691" cy="1673325"/>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solidFill>
                  <a:schemeClr val="tx1">
                    <a:lumMod val="50000"/>
                    <a:lumOff val="50000"/>
                  </a:schemeClr>
                </a:solidFill>
              </a:rPr>
              <a:t>ノードをすべて別種類の分子などに置き換えれば</a:t>
            </a:r>
            <a:r>
              <a:rPr lang="en-US" altLang="ja-JP" sz="2000" dirty="0" smtClean="0">
                <a:solidFill>
                  <a:schemeClr val="tx1">
                    <a:lumMod val="50000"/>
                    <a:lumOff val="50000"/>
                  </a:schemeClr>
                </a:solidFill>
              </a:rPr>
              <a:t>2</a:t>
            </a:r>
            <a:r>
              <a:rPr lang="ja-JP" altLang="en-US" sz="2000" dirty="0" err="1" smtClean="0">
                <a:solidFill>
                  <a:schemeClr val="tx1">
                    <a:lumMod val="50000"/>
                    <a:lumOff val="50000"/>
                  </a:schemeClr>
                </a:solidFill>
              </a:rPr>
              <a:t>つの</a:t>
            </a:r>
            <a:r>
              <a:rPr lang="ja-JP" altLang="en-US" sz="2000" dirty="0" smtClean="0">
                <a:solidFill>
                  <a:schemeClr val="tx1">
                    <a:lumMod val="50000"/>
                    <a:lumOff val="50000"/>
                  </a:schemeClr>
                </a:solidFill>
              </a:rPr>
              <a:t>タンパク質から類似部位を探索するような問題に似ている</a:t>
            </a:r>
            <a:r>
              <a:rPr lang="en-US" altLang="ja-JP" sz="2000" baseline="30000" dirty="0">
                <a:solidFill>
                  <a:schemeClr val="tx1">
                    <a:lumMod val="50000"/>
                    <a:lumOff val="50000"/>
                  </a:schemeClr>
                </a:solidFill>
              </a:rPr>
              <a:t>*</a:t>
            </a:r>
            <a:endParaRPr lang="en-US" altLang="ja-JP" sz="1050" baseline="30000" dirty="0" smtClean="0">
              <a:solidFill>
                <a:schemeClr val="tx1">
                  <a:lumMod val="50000"/>
                  <a:lumOff val="50000"/>
                </a:schemeClr>
              </a:solidFill>
            </a:endParaRPr>
          </a:p>
          <a:p>
            <a:pPr marL="0" indent="0">
              <a:buNone/>
            </a:pPr>
            <a:endParaRPr lang="en-US" altLang="ja-JP" sz="1800" dirty="0" smtClean="0">
              <a:solidFill>
                <a:schemeClr val="tx1">
                  <a:lumMod val="50000"/>
                  <a:lumOff val="50000"/>
                </a:schemeClr>
              </a:solidFill>
            </a:endParaRPr>
          </a:p>
          <a:p>
            <a:pPr marL="0" indent="0">
              <a:buNone/>
            </a:pPr>
            <a:r>
              <a:rPr lang="ja-JP" altLang="en-US" sz="2000" dirty="0" smtClean="0"/>
              <a:t>類似部位同士の個数などから注目するノードの影響が及ぶ全体のグラフ同士の比較を行い，変化点か否かを判定</a:t>
            </a:r>
            <a:endParaRPr lang="ja-JP" altLang="en-US" sz="2000" dirty="0"/>
          </a:p>
        </p:txBody>
      </p:sp>
      <p:sp>
        <p:nvSpPr>
          <p:cNvPr id="41" name="コンテンツ プレースホルダー 2"/>
          <p:cNvSpPr txBox="1">
            <a:spLocks/>
          </p:cNvSpPr>
          <p:nvPr/>
        </p:nvSpPr>
        <p:spPr>
          <a:xfrm>
            <a:off x="4000595" y="2774654"/>
            <a:ext cx="2084178"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t>注目するノード</a:t>
            </a:r>
            <a:endParaRPr lang="ja-JP" altLang="en-US" sz="2000" dirty="0"/>
          </a:p>
        </p:txBody>
      </p:sp>
      <p:cxnSp>
        <p:nvCxnSpPr>
          <p:cNvPr id="43" name="直線コネクタ 42"/>
          <p:cNvCxnSpPr/>
          <p:nvPr/>
        </p:nvCxnSpPr>
        <p:spPr>
          <a:xfrm flipV="1">
            <a:off x="3490939" y="3175491"/>
            <a:ext cx="509656" cy="21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flipH="1" flipV="1">
            <a:off x="5797390" y="3175491"/>
            <a:ext cx="219628" cy="290166"/>
          </a:xfrm>
          <a:prstGeom prst="line">
            <a:avLst/>
          </a:prstGeom>
        </p:spPr>
        <p:style>
          <a:lnRef idx="2">
            <a:schemeClr val="accent1"/>
          </a:lnRef>
          <a:fillRef idx="0">
            <a:schemeClr val="accent1"/>
          </a:fillRef>
          <a:effectRef idx="1">
            <a:schemeClr val="accent1"/>
          </a:effectRef>
          <a:fontRef idx="minor">
            <a:schemeClr val="tx1"/>
          </a:fontRef>
        </p:style>
      </p:cxnSp>
      <p:sp>
        <p:nvSpPr>
          <p:cNvPr id="49" name="正方形/長方形 48"/>
          <p:cNvSpPr/>
          <p:nvPr/>
        </p:nvSpPr>
        <p:spPr>
          <a:xfrm>
            <a:off x="1523555" y="6630430"/>
            <a:ext cx="7691529" cy="261610"/>
          </a:xfrm>
          <a:prstGeom prst="rect">
            <a:avLst/>
          </a:prstGeom>
        </p:spPr>
        <p:txBody>
          <a:bodyPr wrap="none">
            <a:spAutoFit/>
          </a:bodyPr>
          <a:lstStyle/>
          <a:p>
            <a:r>
              <a:rPr lang="en-US" altLang="ja-JP" sz="1100" baseline="30000" dirty="0" smtClean="0"/>
              <a:t>*</a:t>
            </a:r>
            <a:r>
              <a:rPr lang="ja-JP" altLang="en-US" sz="1100" dirty="0" smtClean="0"/>
              <a:t>日本</a:t>
            </a:r>
            <a:r>
              <a:rPr lang="ja-JP" altLang="en-US" sz="1100" dirty="0"/>
              <a:t>データベース学会論文誌 Vol.7, No.</a:t>
            </a:r>
            <a:r>
              <a:rPr lang="ja-JP" altLang="en-US" sz="1100" dirty="0" smtClean="0"/>
              <a:t>1</a:t>
            </a:r>
            <a:r>
              <a:rPr lang="en-US" altLang="ja-JP" sz="1100" dirty="0" smtClean="0"/>
              <a:t>, pp. 187-192, </a:t>
            </a:r>
            <a:r>
              <a:rPr lang="ja-JP" altLang="en-US" sz="1100" dirty="0" smtClean="0"/>
              <a:t>部分</a:t>
            </a:r>
            <a:r>
              <a:rPr lang="ja-JP" altLang="en-US" sz="1100" dirty="0"/>
              <a:t>構造に基づく構造類似性を用い </a:t>
            </a:r>
            <a:r>
              <a:rPr lang="ja-JP" altLang="en-US" sz="1100" dirty="0" err="1"/>
              <a:t>た</a:t>
            </a:r>
            <a:r>
              <a:rPr lang="ja-JP" altLang="en-US" sz="1100" dirty="0"/>
              <a:t>特徴抽出システムとその応用</a:t>
            </a:r>
          </a:p>
        </p:txBody>
      </p:sp>
      <p:pic>
        <p:nvPicPr>
          <p:cNvPr id="42" name="図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1" y="2644301"/>
            <a:ext cx="1728955" cy="1383164"/>
          </a:xfrm>
          <a:prstGeom prst="rect">
            <a:avLst/>
          </a:prstGeom>
        </p:spPr>
      </p:pic>
    </p:spTree>
    <p:extLst>
      <p:ext uri="{BB962C8B-B14F-4D97-AF65-F5344CB8AC3E}">
        <p14:creationId xmlns:p14="http://schemas.microsoft.com/office/powerpoint/2010/main" val="2651490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インタラクショングラフ比較の手順</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847708" y="1501948"/>
            <a:ext cx="7649668" cy="5144658"/>
          </a:xfrm>
        </p:spPr>
        <p:txBody>
          <a:bodyPr/>
          <a:lstStyle/>
          <a:p>
            <a:pPr marL="457200" indent="-457200">
              <a:buFont typeface="+mj-lt"/>
              <a:buAutoNum type="arabicPeriod"/>
            </a:pPr>
            <a:r>
              <a:rPr kumimoji="1" lang="ja-JP" altLang="en-US" dirty="0" smtClean="0"/>
              <a:t>全体のインタラクショングラフから一つの注目ノードを選ぶ．さらにそのノードから到達可能なすべてのノードを探索し，部分グラフを構成する</a:t>
            </a:r>
            <a:endParaRPr lang="en-US" altLang="ja-JP" dirty="0" smtClean="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r>
              <a:rPr kumimoji="1" lang="ja-JP" altLang="en-US" dirty="0" smtClean="0"/>
              <a:t>抽出した部分グラフからパターン（部分グラフ）を抽出</a:t>
            </a:r>
            <a:endParaRPr kumimoji="1" lang="en-US" altLang="ja-JP" dirty="0" smtClean="0"/>
          </a:p>
        </p:txBody>
      </p:sp>
      <p:sp>
        <p:nvSpPr>
          <p:cNvPr id="4" name="スライド番号プレースホルダー 3"/>
          <p:cNvSpPr>
            <a:spLocks noGrp="1"/>
          </p:cNvSpPr>
          <p:nvPr>
            <p:ph type="sldNum" sz="quarter" idx="10"/>
          </p:nvPr>
        </p:nvSpPr>
        <p:spPr>
          <a:xfrm>
            <a:off x="6439976" y="6377821"/>
            <a:ext cx="2057400" cy="365125"/>
          </a:xfrm>
        </p:spPr>
        <p:txBody>
          <a:bodyPr/>
          <a:lstStyle/>
          <a:p>
            <a:fld id="{B5523FDF-1079-0C47-BA65-E35310DA8E0F}" type="slidenum">
              <a:rPr kumimoji="1" lang="ja-JP" altLang="en-US" smtClean="0"/>
              <a:t>29</a:t>
            </a:fld>
            <a:endParaRPr kumimoji="1" lang="ja-JP" altLang="en-US" dirty="0"/>
          </a:p>
        </p:txBody>
      </p:sp>
      <p:grpSp>
        <p:nvGrpSpPr>
          <p:cNvPr id="5" name="グループ化 4"/>
          <p:cNvGrpSpPr/>
          <p:nvPr/>
        </p:nvGrpSpPr>
        <p:grpSpPr>
          <a:xfrm>
            <a:off x="1953653" y="2860362"/>
            <a:ext cx="1509252" cy="1253614"/>
            <a:chOff x="1107186" y="2113733"/>
            <a:chExt cx="1509252" cy="1253614"/>
          </a:xfrm>
        </p:grpSpPr>
        <p:cxnSp>
          <p:nvCxnSpPr>
            <p:cNvPr id="6" name="直線コネクタ 5"/>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7" name="グループ化 6"/>
            <p:cNvGrpSpPr/>
            <p:nvPr/>
          </p:nvGrpSpPr>
          <p:grpSpPr>
            <a:xfrm>
              <a:off x="1107186" y="2113733"/>
              <a:ext cx="1509252" cy="1253614"/>
              <a:chOff x="1107186" y="2113733"/>
              <a:chExt cx="1509252" cy="1253614"/>
            </a:xfrm>
          </p:grpSpPr>
          <p:sp>
            <p:nvSpPr>
              <p:cNvPr id="8" name="楕円 7"/>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15" name="コンテンツ プレースホルダー 2"/>
          <p:cNvSpPr txBox="1">
            <a:spLocks/>
          </p:cNvSpPr>
          <p:nvPr/>
        </p:nvSpPr>
        <p:spPr>
          <a:xfrm>
            <a:off x="1677783" y="276563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16" name="コンテンツ プレースホルダー 2"/>
          <p:cNvSpPr txBox="1">
            <a:spLocks/>
          </p:cNvSpPr>
          <p:nvPr/>
        </p:nvSpPr>
        <p:spPr>
          <a:xfrm>
            <a:off x="1979558" y="3683072"/>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17" name="コンテンツ プレースホルダー 2"/>
          <p:cNvSpPr txBox="1">
            <a:spLocks/>
          </p:cNvSpPr>
          <p:nvPr/>
        </p:nvSpPr>
        <p:spPr>
          <a:xfrm>
            <a:off x="3426972" y="363518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18" name="コンテンツ プレースホルダー 2"/>
          <p:cNvSpPr txBox="1">
            <a:spLocks/>
          </p:cNvSpPr>
          <p:nvPr/>
        </p:nvSpPr>
        <p:spPr>
          <a:xfrm>
            <a:off x="3161931" y="274497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sp>
        <p:nvSpPr>
          <p:cNvPr id="19" name="楕円 18"/>
          <p:cNvSpPr/>
          <p:nvPr/>
        </p:nvSpPr>
        <p:spPr>
          <a:xfrm>
            <a:off x="3899953" y="320937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コンテンツ プレースホルダー 2"/>
          <p:cNvSpPr txBox="1">
            <a:spLocks/>
          </p:cNvSpPr>
          <p:nvPr/>
        </p:nvSpPr>
        <p:spPr>
          <a:xfrm>
            <a:off x="4162197" y="299712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5</a:t>
            </a:r>
            <a:endParaRPr lang="ja-JP" altLang="en-US" sz="2000" dirty="0"/>
          </a:p>
        </p:txBody>
      </p:sp>
      <p:sp>
        <p:nvSpPr>
          <p:cNvPr id="21" name="テキスト ボックス 20"/>
          <p:cNvSpPr txBox="1"/>
          <p:nvPr/>
        </p:nvSpPr>
        <p:spPr>
          <a:xfrm>
            <a:off x="4546789" y="3224192"/>
            <a:ext cx="3346797" cy="707886"/>
          </a:xfrm>
          <a:prstGeom prst="rect">
            <a:avLst/>
          </a:prstGeom>
          <a:noFill/>
          <a:ln>
            <a:solidFill>
              <a:schemeClr val="bg1">
                <a:lumMod val="50000"/>
              </a:schemeClr>
            </a:solidFill>
          </a:ln>
        </p:spPr>
        <p:txBody>
          <a:bodyPr wrap="square" rtlCol="0">
            <a:spAutoFit/>
          </a:bodyPr>
          <a:lstStyle/>
          <a:p>
            <a:r>
              <a:rPr lang="en-US" altLang="ja-JP" sz="2000" dirty="0" smtClean="0"/>
              <a:t>1</a:t>
            </a:r>
            <a:r>
              <a:rPr lang="ja-JP" altLang="en-US" sz="2000" dirty="0" smtClean="0"/>
              <a:t>から到達可能・・・</a:t>
            </a:r>
            <a:r>
              <a:rPr lang="en-US" altLang="ja-JP" sz="2000" dirty="0" smtClean="0"/>
              <a:t>2, 3, 4</a:t>
            </a:r>
          </a:p>
          <a:p>
            <a:r>
              <a:rPr kumimoji="1" lang="en-US" altLang="ja-JP" sz="2000" dirty="0" smtClean="0"/>
              <a:t>1</a:t>
            </a:r>
            <a:r>
              <a:rPr kumimoji="1" lang="ja-JP" altLang="en-US" sz="2000" dirty="0" smtClean="0"/>
              <a:t>から到達不可能・・・</a:t>
            </a:r>
            <a:r>
              <a:rPr kumimoji="1" lang="en-US" altLang="ja-JP" sz="2000" dirty="0" smtClean="0"/>
              <a:t>5</a:t>
            </a:r>
            <a:endParaRPr kumimoji="1" lang="ja-JP" altLang="en-US" sz="2000" dirty="0"/>
          </a:p>
        </p:txBody>
      </p:sp>
      <p:grpSp>
        <p:nvGrpSpPr>
          <p:cNvPr id="22" name="グループ化 21"/>
          <p:cNvGrpSpPr/>
          <p:nvPr/>
        </p:nvGrpSpPr>
        <p:grpSpPr>
          <a:xfrm>
            <a:off x="1234950" y="5125285"/>
            <a:ext cx="1509252" cy="1253614"/>
            <a:chOff x="1107186" y="2113733"/>
            <a:chExt cx="1509252" cy="1253614"/>
          </a:xfrm>
        </p:grpSpPr>
        <p:cxnSp>
          <p:nvCxnSpPr>
            <p:cNvPr id="23" name="直線コネクタ 22"/>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4" name="グループ化 23"/>
            <p:cNvGrpSpPr/>
            <p:nvPr/>
          </p:nvGrpSpPr>
          <p:grpSpPr>
            <a:xfrm>
              <a:off x="1107186" y="2113733"/>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31" name="右矢印 30"/>
          <p:cNvSpPr/>
          <p:nvPr/>
        </p:nvSpPr>
        <p:spPr>
          <a:xfrm>
            <a:off x="3043647" y="5535902"/>
            <a:ext cx="404320" cy="48463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コンテンツ プレースホルダー 2"/>
          <p:cNvSpPr txBox="1">
            <a:spLocks/>
          </p:cNvSpPr>
          <p:nvPr/>
        </p:nvSpPr>
        <p:spPr>
          <a:xfrm>
            <a:off x="984228" y="5091316"/>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33" name="コンテンツ プレースホルダー 2"/>
          <p:cNvSpPr txBox="1">
            <a:spLocks/>
          </p:cNvSpPr>
          <p:nvPr/>
        </p:nvSpPr>
        <p:spPr>
          <a:xfrm>
            <a:off x="1286003" y="600874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34" name="コンテンツ プレースホルダー 2"/>
          <p:cNvSpPr txBox="1">
            <a:spLocks/>
          </p:cNvSpPr>
          <p:nvPr/>
        </p:nvSpPr>
        <p:spPr>
          <a:xfrm>
            <a:off x="2733417" y="596086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35" name="コンテンツ プレースホルダー 2"/>
          <p:cNvSpPr txBox="1">
            <a:spLocks/>
          </p:cNvSpPr>
          <p:nvPr/>
        </p:nvSpPr>
        <p:spPr>
          <a:xfrm>
            <a:off x="2468376" y="507065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cxnSp>
        <p:nvCxnSpPr>
          <p:cNvPr id="46" name="直線コネクタ 45"/>
          <p:cNvCxnSpPr/>
          <p:nvPr/>
        </p:nvCxnSpPr>
        <p:spPr>
          <a:xfrm>
            <a:off x="3809489" y="5333190"/>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47" name="楕円 46"/>
          <p:cNvSpPr/>
          <p:nvPr/>
        </p:nvSpPr>
        <p:spPr>
          <a:xfrm>
            <a:off x="3642341" y="516604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3976638" y="608535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コンテンツ プレースホルダー 2"/>
          <p:cNvSpPr txBox="1">
            <a:spLocks/>
          </p:cNvSpPr>
          <p:nvPr/>
        </p:nvSpPr>
        <p:spPr>
          <a:xfrm>
            <a:off x="3377657" y="5091315"/>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50" name="コンテンツ プレースホルダー 2"/>
          <p:cNvSpPr txBox="1">
            <a:spLocks/>
          </p:cNvSpPr>
          <p:nvPr/>
        </p:nvSpPr>
        <p:spPr>
          <a:xfrm>
            <a:off x="3641712" y="5963313"/>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1" name="楕円 50"/>
          <p:cNvSpPr/>
          <p:nvPr/>
        </p:nvSpPr>
        <p:spPr>
          <a:xfrm>
            <a:off x="4650585" y="604484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491243" y="603009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flipV="1">
            <a:off x="4810359" y="619723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4" name="コンテンツ プレースホルダー 2"/>
          <p:cNvSpPr txBox="1">
            <a:spLocks/>
          </p:cNvSpPr>
          <p:nvPr/>
        </p:nvSpPr>
        <p:spPr>
          <a:xfrm>
            <a:off x="4446940" y="5822650"/>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5" name="コンテンツ プレースホルダー 2"/>
          <p:cNvSpPr txBox="1">
            <a:spLocks/>
          </p:cNvSpPr>
          <p:nvPr/>
        </p:nvSpPr>
        <p:spPr>
          <a:xfrm>
            <a:off x="5714806" y="5837399"/>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cxnSp>
        <p:nvCxnSpPr>
          <p:cNvPr id="56" name="直線コネクタ 55"/>
          <p:cNvCxnSpPr/>
          <p:nvPr/>
        </p:nvCxnSpPr>
        <p:spPr>
          <a:xfrm>
            <a:off x="6122134" y="5266302"/>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7" name="楕円 56"/>
          <p:cNvSpPr/>
          <p:nvPr/>
        </p:nvSpPr>
        <p:spPr>
          <a:xfrm>
            <a:off x="5954986" y="509915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6289283" y="601847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7129941" y="600372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V="1">
            <a:off x="6449057" y="6170870"/>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61" name="コンテンツ プレースホルダー 2"/>
          <p:cNvSpPr txBox="1">
            <a:spLocks/>
          </p:cNvSpPr>
          <p:nvPr/>
        </p:nvSpPr>
        <p:spPr>
          <a:xfrm>
            <a:off x="5717510" y="5079174"/>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62" name="コンテンツ プレースホルダー 2"/>
          <p:cNvSpPr txBox="1">
            <a:spLocks/>
          </p:cNvSpPr>
          <p:nvPr/>
        </p:nvSpPr>
        <p:spPr>
          <a:xfrm>
            <a:off x="6019285" y="5996607"/>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63" name="コンテンツ プレースホルダー 2"/>
          <p:cNvSpPr txBox="1">
            <a:spLocks/>
          </p:cNvSpPr>
          <p:nvPr/>
        </p:nvSpPr>
        <p:spPr>
          <a:xfrm>
            <a:off x="7466699" y="5948723"/>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64" name="正方形/長方形 63"/>
          <p:cNvSpPr/>
          <p:nvPr/>
        </p:nvSpPr>
        <p:spPr>
          <a:xfrm>
            <a:off x="7812288" y="5573665"/>
            <a:ext cx="530915" cy="369332"/>
          </a:xfrm>
          <a:prstGeom prst="rect">
            <a:avLst/>
          </a:prstGeom>
        </p:spPr>
        <p:txBody>
          <a:bodyPr wrap="none">
            <a:spAutoFit/>
          </a:bodyPr>
          <a:lstStyle/>
          <a:p>
            <a:r>
              <a:rPr lang="ja-JP" altLang="en-US" dirty="0" smtClean="0"/>
              <a:t>・・</a:t>
            </a:r>
            <a:r>
              <a:rPr lang="ja-JP" altLang="en-US" dirty="0"/>
              <a:t>・</a:t>
            </a:r>
            <a:endParaRPr lang="en-US" altLang="ja-JP" dirty="0"/>
          </a:p>
        </p:txBody>
      </p:sp>
    </p:spTree>
    <p:extLst>
      <p:ext uri="{BB962C8B-B14F-4D97-AF65-F5344CB8AC3E}">
        <p14:creationId xmlns:p14="http://schemas.microsoft.com/office/powerpoint/2010/main" val="269624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インタラクショングラフ比較の</a:t>
            </a:r>
            <a:r>
              <a:rPr lang="ja-JP" altLang="en-US" dirty="0" smtClean="0"/>
              <a:t>手順</a:t>
            </a:r>
            <a:r>
              <a:rPr lang="en-US" altLang="ja-JP" dirty="0" smtClean="0"/>
              <a:t>2/2</a:t>
            </a:r>
            <a:endParaRPr kumimoji="1" lang="ja-JP" altLang="en-US" dirty="0"/>
          </a:p>
        </p:txBody>
      </p:sp>
      <p:sp>
        <p:nvSpPr>
          <p:cNvPr id="3" name="コンテンツ プレースホルダー 2"/>
          <p:cNvSpPr>
            <a:spLocks noGrp="1"/>
          </p:cNvSpPr>
          <p:nvPr>
            <p:ph idx="1"/>
          </p:nvPr>
        </p:nvSpPr>
        <p:spPr>
          <a:xfrm>
            <a:off x="755068" y="1600201"/>
            <a:ext cx="8042344" cy="4525963"/>
          </a:xfrm>
        </p:spPr>
        <p:txBody>
          <a:bodyPr/>
          <a:lstStyle/>
          <a:p>
            <a:pPr marL="457200" indent="-457200">
              <a:buFont typeface="+mj-lt"/>
              <a:buAutoNum type="arabicPeriod" startAt="3"/>
            </a:pPr>
            <a:r>
              <a:rPr lang="ja-JP" altLang="en-US" dirty="0" smtClean="0"/>
              <a:t>部分グラフの一致度から二つのグラフの類似度を算出し，閾値を決めて変化点か否かを判定</a:t>
            </a:r>
            <a:endParaRPr lang="en-US" altLang="ja-JP" dirty="0" smtClean="0"/>
          </a:p>
          <a:p>
            <a:pPr marL="300038" lvl="1" indent="0">
              <a:buNone/>
            </a:pPr>
            <a:r>
              <a:rPr lang="en-US" altLang="ja-JP" dirty="0" smtClean="0"/>
              <a:t>	</a:t>
            </a:r>
            <a:r>
              <a:rPr lang="ja-JP" altLang="en-US" sz="1700" dirty="0" smtClean="0"/>
              <a:t>類似度指標の例</a:t>
            </a:r>
            <a:r>
              <a:rPr lang="en-US" altLang="ja-JP" sz="1700" dirty="0" smtClean="0"/>
              <a:t>) </a:t>
            </a:r>
            <a:r>
              <a:rPr lang="en-US" altLang="ja-JP" sz="1700" dirty="0" err="1" smtClean="0"/>
              <a:t>Jaccard</a:t>
            </a:r>
            <a:r>
              <a:rPr lang="ja-JP" altLang="en-US" sz="1700" dirty="0" smtClean="0"/>
              <a:t>係数，</a:t>
            </a:r>
            <a:r>
              <a:rPr lang="en-US" altLang="ja-JP" sz="1700" dirty="0" smtClean="0"/>
              <a:t>Dice</a:t>
            </a:r>
            <a:r>
              <a:rPr lang="ja-JP" altLang="en-US" sz="1700" dirty="0" smtClean="0"/>
              <a:t>係数，</a:t>
            </a:r>
            <a:r>
              <a:rPr lang="en-US" altLang="ja-JP" sz="1700" dirty="0" smtClean="0"/>
              <a:t>Simpson</a:t>
            </a:r>
            <a:r>
              <a:rPr lang="ja-JP" altLang="en-US" sz="1700" dirty="0"/>
              <a:t>係数</a:t>
            </a:r>
            <a:endParaRPr lang="en-US" altLang="ja-JP" sz="1700"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30</a:t>
            </a:fld>
            <a:endParaRPr kumimoji="1" lang="ja-JP" altLang="en-US"/>
          </a:p>
        </p:txBody>
      </p:sp>
      <p:sp>
        <p:nvSpPr>
          <p:cNvPr id="5" name="テキスト ボックス 4"/>
          <p:cNvSpPr txBox="1"/>
          <p:nvPr/>
        </p:nvSpPr>
        <p:spPr>
          <a:xfrm>
            <a:off x="1410834" y="2847519"/>
            <a:ext cx="6730811" cy="1323439"/>
          </a:xfrm>
          <a:prstGeom prst="rect">
            <a:avLst/>
          </a:prstGeom>
          <a:noFill/>
          <a:ln>
            <a:solidFill>
              <a:schemeClr val="bg1">
                <a:lumMod val="50000"/>
              </a:schemeClr>
            </a:solidFill>
          </a:ln>
        </p:spPr>
        <p:txBody>
          <a:bodyPr wrap="square" rtlCol="0">
            <a:spAutoFit/>
          </a:bodyPr>
          <a:lstStyle/>
          <a:p>
            <a:r>
              <a:rPr kumimoji="1" lang="ja-JP" altLang="en-US" sz="2000" dirty="0" smtClean="0"/>
              <a:t>ノード数が増えるほど，一致しにくくなるため一律に一致数を計測するのではなく，一致のレアリティに従って類似度に寄与する類似度の算出方法が必要</a:t>
            </a:r>
            <a:endParaRPr kumimoji="1" lang="en-US" altLang="ja-JP" sz="2000" dirty="0" smtClean="0"/>
          </a:p>
          <a:p>
            <a:r>
              <a:rPr lang="ja-JP" altLang="en-US" sz="2000" dirty="0" smtClean="0"/>
              <a:t>重み付きグラフの</a:t>
            </a:r>
            <a:r>
              <a:rPr lang="en-US" altLang="ja-JP" sz="2000" dirty="0" smtClean="0"/>
              <a:t>0</a:t>
            </a:r>
            <a:r>
              <a:rPr lang="ja-JP" altLang="en-US" sz="2000" dirty="0" smtClean="0"/>
              <a:t>以上はすべてエッジが結ばれているとする</a:t>
            </a:r>
            <a:endParaRPr kumimoji="1" lang="ja-JP" altLang="en-US" sz="2000" dirty="0"/>
          </a:p>
        </p:txBody>
      </p:sp>
    </p:spTree>
    <p:extLst>
      <p:ext uri="{BB962C8B-B14F-4D97-AF65-F5344CB8AC3E}">
        <p14:creationId xmlns:p14="http://schemas.microsoft.com/office/powerpoint/2010/main" val="947341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11498" y="1522568"/>
                <a:ext cx="8529483" cy="4525963"/>
              </a:xfrm>
            </p:spPr>
            <p:txBody>
              <a:bodyPr/>
              <a:lstStyle/>
              <a:p>
                <a:r>
                  <a:rPr kumimoji="1" lang="ja-JP" altLang="en-US" dirty="0" smtClean="0"/>
                  <a:t>遠くのノードの重みの影響が大きくかかってしまうのではないか</a:t>
                </a:r>
                <a:endParaRPr lang="en-US" altLang="ja-JP" dirty="0"/>
              </a:p>
              <a:p>
                <a:pPr lvl="1"/>
                <a:r>
                  <a:rPr kumimoji="1" lang="ja-JP" altLang="en-US" dirty="0" smtClean="0"/>
                  <a:t>注目ノードからの深さに応じてエッジに重みを付けようとすると，</a:t>
                </a:r>
                <a:r>
                  <a:rPr kumimoji="1" lang="en-US" altLang="ja-JP" dirty="0" smtClean="0"/>
                  <a:t>2</a:t>
                </a:r>
                <a:r>
                  <a:rPr kumimoji="1" lang="ja-JP" altLang="en-US" dirty="0" err="1" smtClean="0"/>
                  <a:t>つの</a:t>
                </a:r>
                <a:r>
                  <a:rPr kumimoji="1" lang="ja-JP" altLang="en-US" dirty="0" smtClean="0"/>
                  <a:t>グラフ間の距離</a:t>
                </a:r>
                <a14:m>
                  <m:oMath xmlns:m="http://schemas.openxmlformats.org/officeDocument/2006/math">
                    <m:r>
                      <a:rPr kumimoji="1" lang="en-US" altLang="ja-JP" b="0" i="1" smtClean="0">
                        <a:latin typeface="Cambria Math" panose="02040503050406030204" pitchFamily="18" charset="0"/>
                      </a:rPr>
                      <m:t>𝑑</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𝑌</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𝑑</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𝑌</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𝑋</m:t>
                        </m:r>
                      </m:e>
                    </m:d>
                  </m:oMath>
                </a14:m>
                <a:r>
                  <a:rPr kumimoji="1" lang="ja-JP" altLang="en-US" dirty="0" smtClean="0"/>
                  <a:t>になる</a:t>
                </a:r>
                <a:endParaRPr kumimoji="1" lang="en-US" altLang="ja-JP" dirty="0" smtClean="0"/>
              </a:p>
              <a:p>
                <a:pPr lvl="1"/>
                <a:endParaRPr kumimoji="1" lang="en-US" altLang="ja-JP" dirty="0" smtClean="0"/>
              </a:p>
              <a:p>
                <a:r>
                  <a:rPr lang="ja-JP" altLang="en-US" dirty="0" smtClean="0"/>
                  <a:t>部分グラフを抽出する</a:t>
                </a:r>
                <a:r>
                  <a:rPr lang="ja-JP" altLang="en-US" dirty="0"/>
                  <a:t>影響</a:t>
                </a:r>
                <a:r>
                  <a:rPr lang="ja-JP" altLang="en-US" dirty="0" smtClean="0"/>
                  <a:t>でグラフの構造が全く変わってしまうのではないか</a:t>
                </a:r>
                <a:endParaRPr lang="en-US" altLang="ja-JP" dirty="0" smtClean="0"/>
              </a:p>
              <a:p>
                <a:pPr lvl="1"/>
                <a:r>
                  <a:rPr lang="ja-JP" altLang="en-US" dirty="0" smtClean="0"/>
                  <a:t>個別にグラフを見てみると顕著にそれが出ている</a:t>
                </a:r>
                <a:endParaRPr lang="en-US" altLang="ja-JP" dirty="0" smtClean="0"/>
              </a:p>
              <a:p>
                <a:pPr lvl="1"/>
                <a:endParaRPr lang="en-US" altLang="ja-JP" dirty="0"/>
              </a:p>
              <a:p>
                <a:pPr marL="0" indent="0">
                  <a:buNone/>
                </a:pPr>
                <a:r>
                  <a:rPr lang="ja-JP" altLang="en-US" dirty="0" smtClean="0"/>
                  <a:t>今回は</a:t>
                </a:r>
                <a:r>
                  <a:rPr lang="en-US" altLang="ja-JP" dirty="0" smtClean="0"/>
                  <a:t>…</a:t>
                </a:r>
              </a:p>
              <a:p>
                <a:pPr marL="0" indent="0">
                  <a:buNone/>
                </a:pPr>
                <a:r>
                  <a:rPr lang="ja-JP" altLang="en-US" dirty="0" smtClean="0"/>
                  <a:t>深さ</a:t>
                </a:r>
                <a:r>
                  <a:rPr lang="en-US" altLang="ja-JP" dirty="0" smtClean="0"/>
                  <a:t>1</a:t>
                </a:r>
                <a:r>
                  <a:rPr lang="ja-JP" altLang="en-US" dirty="0" smtClean="0"/>
                  <a:t>かつ注目ノードとつながるエッジのみの編集距離を見る</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11498" y="1522568"/>
                <a:ext cx="8529483" cy="4525963"/>
              </a:xfrm>
              <a:blipFill>
                <a:blip r:embed="rId3"/>
                <a:stretch>
                  <a:fillRect l="-1144" t="-1617" r="-214"/>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31</a:t>
            </a:fld>
            <a:endParaRPr kumimoji="1" lang="ja-JP" altLang="en-US"/>
          </a:p>
        </p:txBody>
      </p:sp>
      <p:cxnSp>
        <p:nvCxnSpPr>
          <p:cNvPr id="5" name="直線コネクタ 4"/>
          <p:cNvCxnSpPr/>
          <p:nvPr/>
        </p:nvCxnSpPr>
        <p:spPr>
          <a:xfrm>
            <a:off x="4411717" y="5659207"/>
            <a:ext cx="504412" cy="389324"/>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6" name="楕円 5"/>
          <p:cNvSpPr/>
          <p:nvPr/>
        </p:nvSpPr>
        <p:spPr>
          <a:xfrm>
            <a:off x="4244569" y="549205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4736181" y="5893467"/>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4244568" y="6236356"/>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4398917" y="5631694"/>
            <a:ext cx="12800" cy="77181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12" name="楕円 11"/>
          <p:cNvSpPr/>
          <p:nvPr/>
        </p:nvSpPr>
        <p:spPr>
          <a:xfrm>
            <a:off x="3755922" y="590251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3920105" y="5659207"/>
            <a:ext cx="511786" cy="41683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31439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グラフの編集距離</a:t>
            </a:r>
            <a:endParaRPr kumimoji="1" lang="ja-JP" altLang="en-US" dirty="0"/>
          </a:p>
        </p:txBody>
      </p:sp>
      <p:sp>
        <p:nvSpPr>
          <p:cNvPr id="3" name="コンテンツ プレースホルダー 2"/>
          <p:cNvSpPr>
            <a:spLocks noGrp="1"/>
          </p:cNvSpPr>
          <p:nvPr>
            <p:ph idx="1"/>
          </p:nvPr>
        </p:nvSpPr>
        <p:spPr>
          <a:xfrm>
            <a:off x="865682" y="1600201"/>
            <a:ext cx="8179995" cy="457199"/>
          </a:xfrm>
        </p:spPr>
        <p:txBody>
          <a:bodyPr/>
          <a:lstStyle/>
          <a:p>
            <a:pPr marL="0" indent="0">
              <a:buNone/>
            </a:pPr>
            <a:r>
              <a:rPr kumimoji="1" lang="ja-JP" altLang="en-US" dirty="0" smtClean="0"/>
              <a:t>グラフの編集距離の推移のグラフ（縦軸：スコア，横軸：時間）</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32</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2108440227"/>
              </p:ext>
            </p:extLst>
          </p:nvPr>
        </p:nvGraphicFramePr>
        <p:xfrm>
          <a:off x="1184787" y="2137491"/>
          <a:ext cx="7015316" cy="2631154"/>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直線コネクタ 6"/>
          <p:cNvCxnSpPr/>
          <p:nvPr/>
        </p:nvCxnSpPr>
        <p:spPr>
          <a:xfrm flipV="1">
            <a:off x="1184787" y="3293806"/>
            <a:ext cx="7015316" cy="9833"/>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8" name="コンテンツ プレースホルダー 2"/>
          <p:cNvSpPr txBox="1">
            <a:spLocks/>
          </p:cNvSpPr>
          <p:nvPr/>
        </p:nvSpPr>
        <p:spPr>
          <a:xfrm>
            <a:off x="865682" y="4768645"/>
            <a:ext cx="7334422" cy="457199"/>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午後</a:t>
            </a:r>
            <a:r>
              <a:rPr lang="en-US" altLang="ja-JP" dirty="0" smtClean="0"/>
              <a:t>13</a:t>
            </a:r>
            <a:r>
              <a:rPr lang="ja-JP" altLang="en-US" dirty="0" smtClean="0"/>
              <a:t>時～</a:t>
            </a:r>
            <a:r>
              <a:rPr lang="en-US" altLang="ja-JP" dirty="0" smtClean="0"/>
              <a:t>16</a:t>
            </a:r>
            <a:r>
              <a:rPr lang="ja-JP" altLang="en-US" dirty="0" smtClean="0"/>
              <a:t>時ごろの変動が大きい→必然的？</a:t>
            </a:r>
            <a:endParaRPr lang="en-US" altLang="ja-JP" dirty="0" smtClean="0"/>
          </a:p>
        </p:txBody>
      </p:sp>
    </p:spTree>
    <p:extLst>
      <p:ext uri="{BB962C8B-B14F-4D97-AF65-F5344CB8AC3E}">
        <p14:creationId xmlns:p14="http://schemas.microsoft.com/office/powerpoint/2010/main" val="2730932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エッジの重みの付け方</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33</a:t>
            </a:fld>
            <a:endParaRPr kumimoji="1" lang="ja-JP" altLang="en-US"/>
          </a:p>
        </p:txBody>
      </p:sp>
      <p:grpSp>
        <p:nvGrpSpPr>
          <p:cNvPr id="5" name="グループ化 4"/>
          <p:cNvGrpSpPr/>
          <p:nvPr/>
        </p:nvGrpSpPr>
        <p:grpSpPr>
          <a:xfrm>
            <a:off x="1659834" y="1677477"/>
            <a:ext cx="2844519" cy="456227"/>
            <a:chOff x="1319181" y="2366552"/>
            <a:chExt cx="2844519" cy="456227"/>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71" y="2366552"/>
              <a:ext cx="746929" cy="456227"/>
            </a:xfrm>
            <a:prstGeom prst="rect">
              <a:avLst/>
            </a:prstGeom>
          </p:spPr>
        </p:pic>
      </p:grpSp>
      <p:sp>
        <p:nvSpPr>
          <p:cNvPr id="10" name="正方形/長方形 9"/>
          <p:cNvSpPr/>
          <p:nvPr/>
        </p:nvSpPr>
        <p:spPr>
          <a:xfrm>
            <a:off x="1684484" y="2408592"/>
            <a:ext cx="697627" cy="400110"/>
          </a:xfrm>
          <a:prstGeom prst="rect">
            <a:avLst/>
          </a:prstGeom>
        </p:spPr>
        <p:txBody>
          <a:bodyPr wrap="none">
            <a:spAutoFit/>
          </a:bodyPr>
          <a:lstStyle/>
          <a:p>
            <a:r>
              <a:rPr lang="ja-JP" altLang="en-US" sz="2000" dirty="0" smtClean="0"/>
              <a:t>休息</a:t>
            </a:r>
            <a:endParaRPr lang="ja-JP" altLang="en-US" sz="2000" dirty="0"/>
          </a:p>
        </p:txBody>
      </p:sp>
      <p:sp>
        <p:nvSpPr>
          <p:cNvPr id="11" name="正方形/長方形 10"/>
          <p:cNvSpPr/>
          <p:nvPr/>
        </p:nvSpPr>
        <p:spPr>
          <a:xfrm>
            <a:off x="3757424" y="2408592"/>
            <a:ext cx="697627" cy="400110"/>
          </a:xfrm>
          <a:prstGeom prst="rect">
            <a:avLst/>
          </a:prstGeom>
        </p:spPr>
        <p:txBody>
          <a:bodyPr wrap="none">
            <a:spAutoFit/>
          </a:bodyPr>
          <a:lstStyle/>
          <a:p>
            <a:pPr algn="ctr"/>
            <a:r>
              <a:rPr lang="ja-JP" altLang="en-US" sz="2000" dirty="0" smtClean="0"/>
              <a:t>休息</a:t>
            </a:r>
            <a:endParaRPr lang="ja-JP" altLang="en-US" sz="2000" dirty="0"/>
          </a:p>
        </p:txBody>
      </p:sp>
      <p:sp>
        <p:nvSpPr>
          <p:cNvPr id="12" name="正方形/長方形 11"/>
          <p:cNvSpPr/>
          <p:nvPr/>
        </p:nvSpPr>
        <p:spPr>
          <a:xfrm>
            <a:off x="1684485" y="3107859"/>
            <a:ext cx="697627" cy="400110"/>
          </a:xfrm>
          <a:prstGeom prst="rect">
            <a:avLst/>
          </a:prstGeom>
        </p:spPr>
        <p:txBody>
          <a:bodyPr wrap="none">
            <a:spAutoFit/>
          </a:bodyPr>
          <a:lstStyle/>
          <a:p>
            <a:pPr algn="ctr"/>
            <a:r>
              <a:rPr lang="ja-JP" altLang="en-US" sz="2000" dirty="0"/>
              <a:t>採食</a:t>
            </a:r>
          </a:p>
        </p:txBody>
      </p:sp>
      <p:sp>
        <p:nvSpPr>
          <p:cNvPr id="13" name="正方形/長方形 12"/>
          <p:cNvSpPr/>
          <p:nvPr/>
        </p:nvSpPr>
        <p:spPr>
          <a:xfrm>
            <a:off x="3757423" y="3107859"/>
            <a:ext cx="697627" cy="400110"/>
          </a:xfrm>
          <a:prstGeom prst="rect">
            <a:avLst/>
          </a:prstGeom>
        </p:spPr>
        <p:txBody>
          <a:bodyPr wrap="none">
            <a:spAutoFit/>
          </a:bodyPr>
          <a:lstStyle/>
          <a:p>
            <a:pPr algn="ctr"/>
            <a:r>
              <a:rPr lang="ja-JP" altLang="en-US" sz="2000" dirty="0"/>
              <a:t>採食</a:t>
            </a:r>
          </a:p>
        </p:txBody>
      </p:sp>
      <p:sp>
        <p:nvSpPr>
          <p:cNvPr id="14" name="正方形/長方形 13"/>
          <p:cNvSpPr/>
          <p:nvPr/>
        </p:nvSpPr>
        <p:spPr>
          <a:xfrm>
            <a:off x="1684486" y="3889524"/>
            <a:ext cx="697627" cy="400110"/>
          </a:xfrm>
          <a:prstGeom prst="rect">
            <a:avLst/>
          </a:prstGeom>
        </p:spPr>
        <p:txBody>
          <a:bodyPr wrap="none">
            <a:spAutoFit/>
          </a:bodyPr>
          <a:lstStyle/>
          <a:p>
            <a:pPr algn="ctr"/>
            <a:r>
              <a:rPr lang="ja-JP" altLang="en-US" sz="2000" dirty="0"/>
              <a:t>歩行</a:t>
            </a:r>
          </a:p>
        </p:txBody>
      </p:sp>
      <p:sp>
        <p:nvSpPr>
          <p:cNvPr id="15" name="正方形/長方形 14"/>
          <p:cNvSpPr/>
          <p:nvPr/>
        </p:nvSpPr>
        <p:spPr>
          <a:xfrm>
            <a:off x="3757422" y="3889524"/>
            <a:ext cx="697627" cy="400110"/>
          </a:xfrm>
          <a:prstGeom prst="rect">
            <a:avLst/>
          </a:prstGeom>
        </p:spPr>
        <p:txBody>
          <a:bodyPr wrap="none">
            <a:spAutoFit/>
          </a:bodyPr>
          <a:lstStyle/>
          <a:p>
            <a:pPr algn="ctr"/>
            <a:r>
              <a:rPr lang="ja-JP" altLang="en-US" sz="2000" dirty="0"/>
              <a:t>歩行</a:t>
            </a:r>
          </a:p>
        </p:txBody>
      </p:sp>
      <p:sp>
        <p:nvSpPr>
          <p:cNvPr id="16" name="正方形/長方形 15"/>
          <p:cNvSpPr/>
          <p:nvPr/>
        </p:nvSpPr>
        <p:spPr>
          <a:xfrm>
            <a:off x="5716873" y="2408592"/>
            <a:ext cx="583813" cy="400110"/>
          </a:xfrm>
          <a:prstGeom prst="rect">
            <a:avLst/>
          </a:prstGeom>
        </p:spPr>
        <p:txBody>
          <a:bodyPr wrap="none">
            <a:spAutoFit/>
          </a:bodyPr>
          <a:lstStyle/>
          <a:p>
            <a:pPr algn="ctr"/>
            <a:r>
              <a:rPr lang="en-US" altLang="ja-JP" sz="2000" dirty="0"/>
              <a:t>1</a:t>
            </a:r>
            <a:r>
              <a:rPr lang="ja-JP" altLang="en-US" sz="2000" dirty="0"/>
              <a:t>点</a:t>
            </a:r>
          </a:p>
        </p:txBody>
      </p:sp>
      <p:sp>
        <p:nvSpPr>
          <p:cNvPr id="17" name="正方形/長方形 16"/>
          <p:cNvSpPr/>
          <p:nvPr/>
        </p:nvSpPr>
        <p:spPr>
          <a:xfrm>
            <a:off x="5724913" y="3107859"/>
            <a:ext cx="583813" cy="400110"/>
          </a:xfrm>
          <a:prstGeom prst="rect">
            <a:avLst/>
          </a:prstGeom>
        </p:spPr>
        <p:txBody>
          <a:bodyPr wrap="none">
            <a:spAutoFit/>
          </a:bodyPr>
          <a:lstStyle/>
          <a:p>
            <a:pPr algn="ctr"/>
            <a:r>
              <a:rPr lang="en-US" altLang="ja-JP" sz="2000" dirty="0" smtClean="0"/>
              <a:t>3</a:t>
            </a:r>
            <a:r>
              <a:rPr lang="ja-JP" altLang="en-US" sz="2000" dirty="0" smtClean="0"/>
              <a:t>点</a:t>
            </a:r>
            <a:endParaRPr lang="ja-JP" altLang="en-US" sz="2000" dirty="0"/>
          </a:p>
        </p:txBody>
      </p:sp>
      <p:sp>
        <p:nvSpPr>
          <p:cNvPr id="18" name="正方形/長方形 17"/>
          <p:cNvSpPr/>
          <p:nvPr/>
        </p:nvSpPr>
        <p:spPr>
          <a:xfrm>
            <a:off x="5716872" y="3889524"/>
            <a:ext cx="583813" cy="400110"/>
          </a:xfrm>
          <a:prstGeom prst="rect">
            <a:avLst/>
          </a:prstGeom>
        </p:spPr>
        <p:txBody>
          <a:bodyPr wrap="none">
            <a:spAutoFit/>
          </a:bodyPr>
          <a:lstStyle/>
          <a:p>
            <a:pPr algn="ctr"/>
            <a:r>
              <a:rPr lang="en-US" altLang="ja-JP" sz="2000" dirty="0"/>
              <a:t>9</a:t>
            </a:r>
            <a:r>
              <a:rPr lang="ja-JP" altLang="en-US" sz="2000" dirty="0" smtClean="0"/>
              <a:t>点</a:t>
            </a:r>
            <a:endParaRPr lang="ja-JP" altLang="en-US" sz="2000" dirty="0"/>
          </a:p>
        </p:txBody>
      </p:sp>
      <p:sp>
        <p:nvSpPr>
          <p:cNvPr id="19" name="テキスト ボックス 18"/>
          <p:cNvSpPr txBox="1"/>
          <p:nvPr/>
        </p:nvSpPr>
        <p:spPr>
          <a:xfrm>
            <a:off x="1003926" y="4482124"/>
            <a:ext cx="6902245" cy="1015663"/>
          </a:xfrm>
          <a:prstGeom prst="rect">
            <a:avLst/>
          </a:prstGeom>
          <a:noFill/>
        </p:spPr>
        <p:txBody>
          <a:bodyPr wrap="square" rtlCol="0">
            <a:spAutoFit/>
          </a:bodyPr>
          <a:lstStyle/>
          <a:p>
            <a:r>
              <a:rPr kumimoji="1" lang="ja-JP" altLang="en-US" sz="2000" dirty="0" smtClean="0"/>
              <a:t>注目する牛の行動に従って，重みが変わる</a:t>
            </a:r>
            <a:endParaRPr kumimoji="1" lang="en-US" altLang="ja-JP" sz="2000" dirty="0" smtClean="0"/>
          </a:p>
          <a:p>
            <a:r>
              <a:rPr lang="ja-JP" altLang="en-US" sz="2000" dirty="0" smtClean="0"/>
              <a:t>→歩行している場合にはグラフの重みが大きく変動幅が大きい</a:t>
            </a:r>
            <a:endParaRPr lang="en-US" altLang="ja-JP" sz="2000" dirty="0" smtClean="0"/>
          </a:p>
          <a:p>
            <a:r>
              <a:rPr lang="ja-JP" altLang="en-US" sz="2000" dirty="0"/>
              <a:t>　</a:t>
            </a:r>
            <a:r>
              <a:rPr lang="ja-JP" altLang="en-US" sz="2000" dirty="0" smtClean="0"/>
              <a:t>休息している場合にはグラフの重みが小さく変動幅が小さい</a:t>
            </a:r>
            <a:endParaRPr lang="en-US" altLang="ja-JP" sz="2000" dirty="0" smtClean="0"/>
          </a:p>
        </p:txBody>
      </p:sp>
      <p:sp>
        <p:nvSpPr>
          <p:cNvPr id="20" name="テキスト ボックス 19"/>
          <p:cNvSpPr txBox="1"/>
          <p:nvPr/>
        </p:nvSpPr>
        <p:spPr>
          <a:xfrm>
            <a:off x="1003928" y="5690277"/>
            <a:ext cx="6902245" cy="400110"/>
          </a:xfrm>
          <a:prstGeom prst="rect">
            <a:avLst/>
          </a:prstGeom>
          <a:noFill/>
        </p:spPr>
        <p:txBody>
          <a:bodyPr wrap="square" rtlCol="0">
            <a:spAutoFit/>
          </a:bodyPr>
          <a:lstStyle/>
          <a:p>
            <a:r>
              <a:rPr kumimoji="1" lang="ja-JP" altLang="en-US" sz="2000" dirty="0" smtClean="0"/>
              <a:t>同一の基準（閾値）で区切るのは難しいのではないか</a:t>
            </a:r>
            <a:endParaRPr lang="en-US" altLang="ja-JP" sz="2000" dirty="0" smtClean="0"/>
          </a:p>
        </p:txBody>
      </p:sp>
    </p:spTree>
    <p:extLst>
      <p:ext uri="{BB962C8B-B14F-4D97-AF65-F5344CB8AC3E}">
        <p14:creationId xmlns:p14="http://schemas.microsoft.com/office/powerpoint/2010/main" val="779247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隠れマルコフモデルでの推論</a:t>
            </a:r>
            <a:endParaRPr kumimoji="1" lang="ja-JP" altLang="en-US" dirty="0"/>
          </a:p>
        </p:txBody>
      </p:sp>
      <p:sp>
        <p:nvSpPr>
          <p:cNvPr id="3" name="コンテンツ プレースホルダー 2"/>
          <p:cNvSpPr>
            <a:spLocks noGrp="1"/>
          </p:cNvSpPr>
          <p:nvPr>
            <p:ph idx="1"/>
          </p:nvPr>
        </p:nvSpPr>
        <p:spPr>
          <a:xfrm>
            <a:off x="865682" y="1600201"/>
            <a:ext cx="7821117" cy="1064341"/>
          </a:xfrm>
        </p:spPr>
        <p:txBody>
          <a:bodyPr/>
          <a:lstStyle/>
          <a:p>
            <a:r>
              <a:rPr lang="ja-JP" altLang="en-US" dirty="0" smtClean="0"/>
              <a:t>メンバは入れ替わりつつも行動は同じ</a:t>
            </a:r>
            <a:endParaRPr lang="en-US" altLang="ja-JP" dirty="0" smtClean="0"/>
          </a:p>
          <a:p>
            <a:r>
              <a:rPr kumimoji="1" lang="ja-JP" altLang="en-US" dirty="0" smtClean="0"/>
              <a:t>メンバは同一のまま行動が変わる</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5" name="正方形/長方形 4"/>
              <p:cNvSpPr/>
              <p:nvPr/>
            </p:nvSpPr>
            <p:spPr>
              <a:xfrm>
                <a:off x="2458508" y="4296696"/>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accent1"/>
                              </a:solidFill>
                              <a:latin typeface="Cambria Math" panose="02040503050406030204" pitchFamily="18" charset="0"/>
                            </a:rPr>
                          </m:ctrlPr>
                        </m:sSubPr>
                        <m:e>
                          <m:r>
                            <a:rPr lang="en-US" altLang="ja-JP" b="0" i="1" smtClean="0">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r>
                            <a:rPr lang="en-US" altLang="ja-JP" i="1">
                              <a:solidFill>
                                <a:schemeClr val="accent1"/>
                              </a:solidFill>
                              <a:latin typeface="Cambria Math" panose="02040503050406030204" pitchFamily="18" charset="0"/>
                            </a:rPr>
                            <m:t>−1</m:t>
                          </m:r>
                        </m:sub>
                      </m:sSub>
                    </m:oMath>
                  </m:oMathPara>
                </a14:m>
                <a:endParaRPr kumimoji="1" lang="ja-JP" altLang="en-US" dirty="0">
                  <a:solidFill>
                    <a:schemeClr val="accent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2458508" y="4296696"/>
                <a:ext cx="806245" cy="806245"/>
              </a:xfrm>
              <a:prstGeom prst="rect">
                <a:avLst/>
              </a:prstGeom>
              <a:blipFill>
                <a:blip r:embed="rId2"/>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597024" y="4301611"/>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accent1"/>
                              </a:solidFill>
                              <a:latin typeface="Cambria Math" panose="02040503050406030204" pitchFamily="18" charset="0"/>
                            </a:rPr>
                          </m:ctrlPr>
                        </m:sSubPr>
                        <m:e>
                          <m:r>
                            <a:rPr lang="en-US" altLang="ja-JP" i="1">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sub>
                      </m:sSub>
                    </m:oMath>
                  </m:oMathPara>
                </a14:m>
                <a:endParaRPr lang="ja-JP" altLang="en-US" dirty="0">
                  <a:solidFill>
                    <a:schemeClr val="accent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97024" y="4301611"/>
                <a:ext cx="806245" cy="806245"/>
              </a:xfrm>
              <a:prstGeom prst="rect">
                <a:avLst/>
              </a:prstGeom>
              <a:blipFill>
                <a:blip r:embed="rId3"/>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735540" y="4296695"/>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accent1"/>
                              </a:solidFill>
                              <a:latin typeface="Cambria Math" panose="02040503050406030204" pitchFamily="18" charset="0"/>
                            </a:rPr>
                          </m:ctrlPr>
                        </m:sSubPr>
                        <m:e>
                          <m:r>
                            <a:rPr lang="en-US" altLang="ja-JP" i="1">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r>
                            <a:rPr lang="en-US" altLang="ja-JP" b="0" i="1" smtClean="0">
                              <a:solidFill>
                                <a:schemeClr val="accent1"/>
                              </a:solidFill>
                              <a:latin typeface="Cambria Math" panose="02040503050406030204" pitchFamily="18" charset="0"/>
                            </a:rPr>
                            <m:t>+</m:t>
                          </m:r>
                          <m:r>
                            <a:rPr lang="en-US" altLang="ja-JP" i="1">
                              <a:solidFill>
                                <a:schemeClr val="accent1"/>
                              </a:solidFill>
                              <a:latin typeface="Cambria Math" panose="02040503050406030204" pitchFamily="18" charset="0"/>
                            </a:rPr>
                            <m:t>1</m:t>
                          </m:r>
                        </m:sub>
                      </m:sSub>
                    </m:oMath>
                  </m:oMathPara>
                </a14:m>
                <a:endParaRPr lang="ja-JP" altLang="en-US" dirty="0">
                  <a:solidFill>
                    <a:schemeClr val="accent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735540" y="4296695"/>
                <a:ext cx="806245" cy="806245"/>
              </a:xfrm>
              <a:prstGeom prst="rect">
                <a:avLst/>
              </a:prstGeom>
              <a:blipFill>
                <a:blip r:embed="rId4"/>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458508" y="2950600"/>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b>
                      </m:sSub>
                    </m:oMath>
                  </m:oMathPara>
                </a14:m>
                <a:endParaRPr kumimoji="1" lang="ja-JP" altLang="en-US" sz="2000" dirty="0">
                  <a:solidFill>
                    <a:schemeClr val="tx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2458508" y="2950600"/>
                <a:ext cx="806245" cy="806245"/>
              </a:xfrm>
              <a:prstGeom prst="rect">
                <a:avLst/>
              </a:prstGeom>
              <a:blipFill>
                <a:blip r:embed="rId5"/>
                <a:stretch>
                  <a:fillRect/>
                </a:stretch>
              </a:blipFill>
              <a:ln w="38100">
                <a:solidFill>
                  <a:schemeClr val="accent4">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597024" y="2936774"/>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𝑡</m:t>
                          </m:r>
                        </m:sub>
                      </m:sSub>
                    </m:oMath>
                  </m:oMathPara>
                </a14:m>
                <a:endParaRPr kumimoji="1"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597024" y="2936774"/>
                <a:ext cx="806245" cy="806245"/>
              </a:xfrm>
              <a:prstGeom prst="rect">
                <a:avLst/>
              </a:prstGeom>
              <a:blipFill>
                <a:blip r:embed="rId6"/>
                <a:stretch>
                  <a:fillRect/>
                </a:stretch>
              </a:blipFill>
              <a:ln w="38100">
                <a:solidFill>
                  <a:schemeClr val="accent4">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6735540" y="2936773"/>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1</m:t>
                          </m:r>
                        </m:sub>
                      </m:sSub>
                    </m:oMath>
                  </m:oMathPara>
                </a14:m>
                <a:endParaRPr kumimoji="1"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6735540" y="2936773"/>
                <a:ext cx="806245" cy="806245"/>
              </a:xfrm>
              <a:prstGeom prst="rect">
                <a:avLst/>
              </a:prstGeom>
              <a:blipFill>
                <a:blip r:embed="rId7"/>
                <a:stretch>
                  <a:fillRect/>
                </a:stretch>
              </a:blipFill>
              <a:ln w="38100">
                <a:solidFill>
                  <a:schemeClr val="accent4">
                    <a:lumMod val="50000"/>
                  </a:schemeClr>
                </a:solidFill>
              </a:ln>
            </p:spPr>
            <p:txBody>
              <a:bodyPr/>
              <a:lstStyle/>
              <a:p>
                <a:r>
                  <a:rPr lang="ja-JP" altLang="en-US">
                    <a:noFill/>
                  </a:rPr>
                  <a:t> </a:t>
                </a:r>
              </a:p>
            </p:txBody>
          </p:sp>
        </mc:Fallback>
      </mc:AlternateContent>
      <p:cxnSp>
        <p:nvCxnSpPr>
          <p:cNvPr id="12" name="直線矢印コネクタ 11"/>
          <p:cNvCxnSpPr>
            <a:endCxn id="5" idx="1"/>
          </p:cNvCxnSpPr>
          <p:nvPr/>
        </p:nvCxnSpPr>
        <p:spPr>
          <a:xfrm>
            <a:off x="1415845" y="4699817"/>
            <a:ext cx="1042663" cy="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a:stCxn id="5" idx="3"/>
            <a:endCxn id="6" idx="1"/>
          </p:cNvCxnSpPr>
          <p:nvPr/>
        </p:nvCxnSpPr>
        <p:spPr>
          <a:xfrm>
            <a:off x="3264753" y="4699819"/>
            <a:ext cx="1332271" cy="4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6" idx="3"/>
            <a:endCxn id="7" idx="1"/>
          </p:cNvCxnSpPr>
          <p:nvPr/>
        </p:nvCxnSpPr>
        <p:spPr>
          <a:xfrm flipV="1">
            <a:off x="5403269" y="4699818"/>
            <a:ext cx="1332271" cy="491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stCxn id="5" idx="0"/>
            <a:endCxn id="8" idx="2"/>
          </p:cNvCxnSpPr>
          <p:nvPr/>
        </p:nvCxnSpPr>
        <p:spPr>
          <a:xfrm flipV="1">
            <a:off x="2861631" y="3756845"/>
            <a:ext cx="0" cy="5398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6" idx="0"/>
            <a:endCxn id="9" idx="2"/>
          </p:cNvCxnSpPr>
          <p:nvPr/>
        </p:nvCxnSpPr>
        <p:spPr>
          <a:xfrm flipV="1">
            <a:off x="5000147" y="3743019"/>
            <a:ext cx="0" cy="5585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7" idx="0"/>
            <a:endCxn id="10" idx="2"/>
          </p:cNvCxnSpPr>
          <p:nvPr/>
        </p:nvCxnSpPr>
        <p:spPr>
          <a:xfrm flipV="1">
            <a:off x="7138663" y="3743018"/>
            <a:ext cx="0" cy="5536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コンテンツ プレースホルダー 2"/>
          <p:cNvSpPr txBox="1">
            <a:spLocks/>
          </p:cNvSpPr>
          <p:nvPr/>
        </p:nvSpPr>
        <p:spPr>
          <a:xfrm>
            <a:off x="1018083" y="5387870"/>
            <a:ext cx="7309840" cy="1064341"/>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潜在的な状態が変わり，外部への出力が変わることをモデリングする</a:t>
            </a:r>
            <a:endParaRPr lang="en-US" altLang="ja-JP" dirty="0" smtClean="0"/>
          </a:p>
          <a:p>
            <a:endParaRPr lang="ja-JP" altLang="en-US" dirty="0"/>
          </a:p>
        </p:txBody>
      </p:sp>
    </p:spTree>
    <p:extLst>
      <p:ext uri="{BB962C8B-B14F-4D97-AF65-F5344CB8AC3E}">
        <p14:creationId xmlns:p14="http://schemas.microsoft.com/office/powerpoint/2010/main" val="18364404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35</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464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インタラクショングラフの遷移に着目する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36</a:t>
            </a:fld>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512" y="1522568"/>
            <a:ext cx="3745842" cy="2996674"/>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68" y="1522568"/>
            <a:ext cx="3745843" cy="2996674"/>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2052699" y="414688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052699" y="4146881"/>
                <a:ext cx="1205779"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5912357" y="4119132"/>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5912357" y="4119132"/>
                <a:ext cx="978152" cy="400110"/>
              </a:xfrm>
              <a:prstGeom prst="rect">
                <a:avLst/>
              </a:prstGeom>
              <a:blipFill>
                <a:blip r:embed="rId5"/>
                <a:stretch>
                  <a:fillRect b="-10769"/>
                </a:stretch>
              </a:blipFill>
            </p:spPr>
            <p:txBody>
              <a:bodyPr/>
              <a:lstStyle/>
              <a:p>
                <a:r>
                  <a:rPr lang="ja-JP" altLang="en-US">
                    <a:noFill/>
                  </a:rPr>
                  <a:t> </a:t>
                </a:r>
              </a:p>
            </p:txBody>
          </p:sp>
        </mc:Fallback>
      </mc:AlternateContent>
      <p:sp>
        <p:nvSpPr>
          <p:cNvPr id="11" name="正方形/長方形 10"/>
          <p:cNvSpPr/>
          <p:nvPr/>
        </p:nvSpPr>
        <p:spPr>
          <a:xfrm>
            <a:off x="205854" y="4576894"/>
            <a:ext cx="8645315" cy="830997"/>
          </a:xfrm>
          <a:prstGeom prst="rect">
            <a:avLst/>
          </a:prstGeom>
          <a:ln w="19050">
            <a:solidFill>
              <a:schemeClr val="tx1"/>
            </a:solidFill>
          </a:ln>
        </p:spPr>
        <p:txBody>
          <a:bodyPr wrap="none">
            <a:spAutoFit/>
          </a:bodyPr>
          <a:lstStyle/>
          <a:p>
            <a:r>
              <a:rPr lang="ja-JP" altLang="en-US" sz="2400" dirty="0" smtClean="0"/>
              <a:t>「コミュニティ</a:t>
            </a:r>
            <a:r>
              <a:rPr lang="ja-JP" altLang="en-US" sz="2400" dirty="0"/>
              <a:t>の</a:t>
            </a:r>
            <a:r>
              <a:rPr lang="ja-JP" altLang="en-US" sz="2400" dirty="0" smtClean="0"/>
              <a:t>変化点」を</a:t>
            </a:r>
            <a:r>
              <a:rPr lang="ja-JP" altLang="en-US" sz="2400" dirty="0"/>
              <a:t>検知</a:t>
            </a:r>
            <a:r>
              <a:rPr lang="ja-JP" altLang="en-US" sz="2400" dirty="0" smtClean="0"/>
              <a:t>するのではなく、</a:t>
            </a:r>
            <a:endParaRPr lang="en-US" altLang="ja-JP" sz="2400" dirty="0" smtClean="0"/>
          </a:p>
          <a:p>
            <a:r>
              <a:rPr lang="ja-JP" altLang="en-US" sz="2400" dirty="0" smtClean="0">
                <a:solidFill>
                  <a:srgbClr val="0070C0"/>
                </a:solidFill>
              </a:rPr>
              <a:t>「インタラクショングラフの遷移」</a:t>
            </a:r>
            <a:r>
              <a:rPr lang="ja-JP" altLang="en-US" sz="2400" dirty="0" smtClean="0"/>
              <a:t>に着目する方が良いのではないか</a:t>
            </a:r>
            <a:endParaRPr lang="en-US" altLang="ja-JP" sz="2400" dirty="0"/>
          </a:p>
        </p:txBody>
      </p:sp>
      <p:sp>
        <p:nvSpPr>
          <p:cNvPr id="12" name="正方形/長方形 11"/>
          <p:cNvSpPr/>
          <p:nvPr/>
        </p:nvSpPr>
        <p:spPr>
          <a:xfrm>
            <a:off x="453581" y="5437795"/>
            <a:ext cx="7507183" cy="1323439"/>
          </a:xfrm>
          <a:prstGeom prst="rect">
            <a:avLst/>
          </a:prstGeom>
        </p:spPr>
        <p:txBody>
          <a:bodyPr wrap="none">
            <a:spAutoFit/>
          </a:bodyPr>
          <a:lstStyle/>
          <a:p>
            <a:r>
              <a:rPr lang="ja-JP" altLang="en-US" sz="2000" u="sng" dirty="0" smtClean="0"/>
              <a:t>理由</a:t>
            </a:r>
            <a:endParaRPr lang="en-US" altLang="ja-JP" sz="2000" dirty="0" smtClean="0"/>
          </a:p>
          <a:p>
            <a:pPr marL="342900" indent="-342900">
              <a:lnSpc>
                <a:spcPct val="150000"/>
              </a:lnSpc>
              <a:buFont typeface="Arial" panose="020B0604020202020204" pitchFamily="34" charset="0"/>
              <a:buChar char="•"/>
            </a:pPr>
            <a:r>
              <a:rPr lang="ja-JP" altLang="en-US" sz="2000" dirty="0" smtClean="0"/>
              <a:t>クラスタリングや機械学習の不確実性や検証の難しさを軽減する</a:t>
            </a:r>
            <a:endParaRPr lang="en-US" altLang="ja-JP" sz="2000" dirty="0" smtClean="0"/>
          </a:p>
          <a:p>
            <a:pPr marL="342900" indent="-342900">
              <a:lnSpc>
                <a:spcPct val="150000"/>
              </a:lnSpc>
              <a:buFont typeface="Arial" panose="020B0604020202020204" pitchFamily="34" charset="0"/>
              <a:buChar char="•"/>
            </a:pPr>
            <a:r>
              <a:rPr lang="ja-JP" altLang="en-US" sz="2000" dirty="0" smtClean="0"/>
              <a:t>変化点を探索する際の情報量がコミュニティ決定後に比べて多い</a:t>
            </a:r>
            <a:endParaRPr lang="en-US" altLang="ja-JP" sz="2000" dirty="0" smtClean="0"/>
          </a:p>
        </p:txBody>
      </p:sp>
      <p:sp>
        <p:nvSpPr>
          <p:cNvPr id="13" name="正方形/長方形 12"/>
          <p:cNvSpPr/>
          <p:nvPr/>
        </p:nvSpPr>
        <p:spPr>
          <a:xfrm>
            <a:off x="782667" y="1522568"/>
            <a:ext cx="3010761" cy="400110"/>
          </a:xfrm>
          <a:prstGeom prst="rect">
            <a:avLst/>
          </a:prstGeom>
        </p:spPr>
        <p:txBody>
          <a:bodyPr wrap="none">
            <a:spAutoFit/>
          </a:bodyPr>
          <a:lstStyle/>
          <a:p>
            <a:r>
              <a:rPr lang="ja-JP" altLang="en-US" sz="2000" dirty="0" smtClean="0"/>
              <a:t>インタラクショングラフの例</a:t>
            </a:r>
            <a:endParaRPr lang="ja-JP" altLang="en-US" sz="2000" dirty="0"/>
          </a:p>
        </p:txBody>
      </p:sp>
    </p:spTree>
    <p:extLst>
      <p:ext uri="{BB962C8B-B14F-4D97-AF65-F5344CB8AC3E}">
        <p14:creationId xmlns:p14="http://schemas.microsoft.com/office/powerpoint/2010/main" val="22132406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179995" cy="1143000"/>
          </a:xfrm>
        </p:spPr>
        <p:txBody>
          <a:bodyPr/>
          <a:lstStyle/>
          <a:p>
            <a:r>
              <a:rPr lang="ja-JP" altLang="en-US" dirty="0" smtClean="0"/>
              <a:t>インタラクショングラフの重みの作り方の変更</a:t>
            </a:r>
            <a:endParaRPr kumimoji="1" lang="ja-JP" altLang="en-US" dirty="0"/>
          </a:p>
        </p:txBody>
      </p:sp>
      <p:sp>
        <p:nvSpPr>
          <p:cNvPr id="3" name="コンテンツ プレースホルダー 2"/>
          <p:cNvSpPr>
            <a:spLocks noGrp="1"/>
          </p:cNvSpPr>
          <p:nvPr>
            <p:ph idx="1"/>
          </p:nvPr>
        </p:nvSpPr>
        <p:spPr>
          <a:xfrm>
            <a:off x="865682" y="1600201"/>
            <a:ext cx="7821117" cy="3935685"/>
          </a:xfrm>
        </p:spPr>
        <p:txBody>
          <a:bodyPr/>
          <a:lstStyle/>
          <a:p>
            <a:pPr marL="0" indent="0">
              <a:buNone/>
            </a:pPr>
            <a:r>
              <a:rPr kumimoji="1" lang="ja-JP" altLang="en-US" u="sng" dirty="0" smtClean="0"/>
              <a:t>変更前</a:t>
            </a:r>
            <a:r>
              <a:rPr kumimoji="1" lang="en-US" altLang="ja-JP" dirty="0" smtClean="0"/>
              <a:t>:</a:t>
            </a:r>
            <a:r>
              <a:rPr lang="ja-JP" altLang="en-US" dirty="0"/>
              <a:t> </a:t>
            </a:r>
            <a:r>
              <a:rPr kumimoji="1" lang="ja-JP" altLang="en-US" dirty="0" smtClean="0"/>
              <a:t>各タイムスタンプごとに行動比較し，スコアを加算</a:t>
            </a:r>
            <a:endParaRPr kumimoji="1"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smtClean="0"/>
          </a:p>
          <a:p>
            <a:pPr marL="0" indent="0">
              <a:buNone/>
            </a:pPr>
            <a:endParaRPr lang="en-US" altLang="ja-JP" dirty="0"/>
          </a:p>
          <a:p>
            <a:pPr marL="0" indent="0">
              <a:buNone/>
            </a:pPr>
            <a:endParaRPr kumimoji="1" lang="en-US" altLang="ja-JP" u="sng" dirty="0" smtClean="0"/>
          </a:p>
          <a:p>
            <a:pPr marL="0" indent="0">
              <a:buNone/>
            </a:pPr>
            <a:endParaRPr lang="en-US" altLang="ja-JP" u="sng" dirty="0" smtClean="0"/>
          </a:p>
          <a:p>
            <a:pPr marL="0" indent="0">
              <a:buNone/>
            </a:pPr>
            <a:endParaRPr kumimoji="1" lang="en-US" altLang="ja-JP" u="sng" dirty="0" smtClean="0"/>
          </a:p>
          <a:p>
            <a:pPr marL="0" indent="0">
              <a:buNone/>
            </a:pPr>
            <a:r>
              <a:rPr kumimoji="1" lang="ja-JP" altLang="en-US" u="sng" dirty="0" smtClean="0"/>
              <a:t>変更後</a:t>
            </a:r>
            <a:r>
              <a:rPr kumimoji="1" lang="en-US" altLang="ja-JP" dirty="0" smtClean="0"/>
              <a:t>: </a:t>
            </a:r>
            <a:r>
              <a:rPr kumimoji="1" lang="ja-JP" altLang="en-US" dirty="0" smtClean="0"/>
              <a:t>コミュニティ抽出のスロットごとの行動の割合に着目</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37</a:t>
            </a:fld>
            <a:endParaRPr kumimoji="1" lang="ja-JP" altLang="en-US"/>
          </a:p>
        </p:txBody>
      </p:sp>
      <mc:AlternateContent xmlns:mc="http://schemas.openxmlformats.org/markup-compatibility/2006">
        <mc:Choice xmlns:a14="http://schemas.microsoft.com/office/drawing/2010/main" Requires="a14">
          <p:sp>
            <p:nvSpPr>
              <p:cNvPr id="5" name="正方形/長方形 4"/>
              <p:cNvSpPr/>
              <p:nvPr/>
            </p:nvSpPr>
            <p:spPr>
              <a:xfrm>
                <a:off x="2773707" y="3083579"/>
                <a:ext cx="2841522" cy="123174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𝑆</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a:latin typeface="Cambria Math" panose="02040503050406030204" pitchFamily="18" charset="0"/>
                                </a:rPr>
                              </m:ctrlPr>
                            </m:mPr>
                            <m:mr>
                              <m:e>
                                <m:r>
                                  <m:rPr>
                                    <m:brk m:alnAt="7"/>
                                  </m:rPr>
                                  <a:rPr lang="en-US" altLang="ja-JP" sz="2800" i="1">
                                    <a:latin typeface="Cambria Math" panose="02040503050406030204" pitchFamily="18" charset="0"/>
                                  </a:rPr>
                                  <m:t>1</m:t>
                                </m:r>
                              </m:e>
                              <m:e>
                                <m:r>
                                  <a:rPr lang="en-US" altLang="ja-JP" sz="2800" i="1">
                                    <a:latin typeface="Cambria Math" panose="02040503050406030204" pitchFamily="18" charset="0"/>
                                  </a:rPr>
                                  <m:t>0</m:t>
                                </m:r>
                              </m:e>
                              <m:e>
                                <m:r>
                                  <a:rPr lang="en-US" altLang="ja-JP" sz="2800" i="1">
                                    <a:latin typeface="Cambria Math" panose="02040503050406030204" pitchFamily="18" charset="0"/>
                                  </a:rPr>
                                  <m:t>0</m:t>
                                </m:r>
                              </m:e>
                            </m:mr>
                            <m:mr>
                              <m:e>
                                <m:r>
                                  <a:rPr lang="en-US" altLang="ja-JP" sz="2800" i="1">
                                    <a:latin typeface="Cambria Math" panose="02040503050406030204" pitchFamily="18" charset="0"/>
                                  </a:rPr>
                                  <m:t>0</m:t>
                                </m:r>
                              </m:e>
                              <m:e>
                                <m:r>
                                  <a:rPr lang="en-US" altLang="ja-JP" sz="2800" i="1">
                                    <a:latin typeface="Cambria Math" panose="02040503050406030204" pitchFamily="18" charset="0"/>
                                  </a:rPr>
                                  <m:t>3</m:t>
                                </m:r>
                              </m:e>
                              <m:e>
                                <m:r>
                                  <a:rPr lang="en-US" altLang="ja-JP" sz="2800" i="1">
                                    <a:latin typeface="Cambria Math" panose="02040503050406030204" pitchFamily="18" charset="0"/>
                                  </a:rPr>
                                  <m:t>0</m:t>
                                </m:r>
                              </m:e>
                            </m:mr>
                            <m:mr>
                              <m:e>
                                <m:r>
                                  <a:rPr lang="en-US" altLang="ja-JP" sz="2800" i="1">
                                    <a:latin typeface="Cambria Math" panose="02040503050406030204" pitchFamily="18" charset="0"/>
                                  </a:rPr>
                                  <m:t>0</m:t>
                                </m:r>
                              </m:e>
                              <m:e>
                                <m:r>
                                  <a:rPr lang="en-US" altLang="ja-JP" sz="2800" i="1">
                                    <a:latin typeface="Cambria Math" panose="02040503050406030204" pitchFamily="18" charset="0"/>
                                  </a:rPr>
                                  <m:t>0</m:t>
                                </m:r>
                              </m:e>
                              <m:e>
                                <m:r>
                                  <a:rPr lang="en-US" altLang="ja-JP" sz="2800" i="1">
                                    <a:latin typeface="Cambria Math" panose="02040503050406030204" pitchFamily="18" charset="0"/>
                                  </a:rPr>
                                  <m:t>9</m:t>
                                </m:r>
                              </m:e>
                            </m:mr>
                          </m:m>
                        </m:e>
                      </m:d>
                    </m:oMath>
                  </m:oMathPara>
                </a14:m>
                <a:endParaRPr lang="ja-JP" altLang="en-US" sz="2800" dirty="0"/>
              </a:p>
            </p:txBody>
          </p:sp>
        </mc:Choice>
        <mc:Fallback>
          <p:sp>
            <p:nvSpPr>
              <p:cNvPr id="5" name="正方形/長方形 4"/>
              <p:cNvSpPr>
                <a:spLocks noRot="1" noChangeAspect="1" noMove="1" noResize="1" noEditPoints="1" noAdjustHandles="1" noChangeArrowheads="1" noChangeShapeType="1" noTextEdit="1"/>
              </p:cNvSpPr>
              <p:nvPr/>
            </p:nvSpPr>
            <p:spPr>
              <a:xfrm>
                <a:off x="2773707" y="3083579"/>
                <a:ext cx="2841522" cy="1231747"/>
              </a:xfrm>
              <a:prstGeom prst="rect">
                <a:avLst/>
              </a:prstGeom>
              <a:blipFill>
                <a:blip r:embed="rId2"/>
                <a:stretch>
                  <a:fillRect/>
                </a:stretch>
              </a:blipFill>
            </p:spPr>
            <p:txBody>
              <a:bodyPr/>
              <a:lstStyle/>
              <a:p>
                <a:r>
                  <a:rPr lang="ja-JP" altLang="en-US">
                    <a:noFill/>
                  </a:rPr>
                  <a:t> </a:t>
                </a:r>
              </a:p>
            </p:txBody>
          </p:sp>
        </mc:Fallback>
      </mc:AlternateContent>
      <p:sp>
        <p:nvSpPr>
          <p:cNvPr id="6" name="正方形/長方形 5"/>
          <p:cNvSpPr/>
          <p:nvPr/>
        </p:nvSpPr>
        <p:spPr>
          <a:xfrm>
            <a:off x="3812217" y="2975428"/>
            <a:ext cx="386550" cy="175388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35526" y="2987672"/>
            <a:ext cx="347846" cy="1753888"/>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873482" y="2975428"/>
            <a:ext cx="363795" cy="1753888"/>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801576" y="3146526"/>
            <a:ext cx="2143811" cy="33451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99215" y="3564431"/>
            <a:ext cx="2143812" cy="314967"/>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799215" y="3958861"/>
            <a:ext cx="2143813" cy="313101"/>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3" name="テキスト ボックス 12"/>
              <p:cNvSpPr txBox="1"/>
              <p:nvPr/>
            </p:nvSpPr>
            <p:spPr>
              <a:xfrm>
                <a:off x="2342250" y="2506344"/>
                <a:ext cx="1474838" cy="369332"/>
              </a:xfrm>
              <a:prstGeom prst="rect">
                <a:avLst/>
              </a:prstGeom>
              <a:noFill/>
            </p:spPr>
            <p:txBody>
              <a:bodyPr wrap="square" rtlCol="0">
                <a:spAutoFit/>
              </a:bodyPr>
              <a:lstStyle/>
              <a:p>
                <a:r>
                  <a:rPr kumimoji="1" lang="ja-JP" altLang="en-US" dirty="0" smtClean="0"/>
                  <a:t>牛</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𝑐</m:t>
                        </m:r>
                      </m:e>
                      <m:sub>
                        <m:r>
                          <a:rPr kumimoji="1" lang="en-US" altLang="ja-JP" b="0" i="1" smtClean="0">
                            <a:latin typeface="Cambria Math" panose="02040503050406030204" pitchFamily="18" charset="0"/>
                          </a:rPr>
                          <m:t>𝑖</m:t>
                        </m:r>
                      </m:sub>
                    </m:sSub>
                  </m:oMath>
                </a14:m>
                <a:r>
                  <a:rPr kumimoji="1" lang="ja-JP" altLang="en-US" dirty="0" smtClean="0"/>
                  <a:t>の行動</a:t>
                </a:r>
                <a:endParaRPr kumimoji="1" lang="ja-JP" altLang="en-US"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2342250" y="2506344"/>
                <a:ext cx="1474838" cy="369332"/>
              </a:xfrm>
              <a:prstGeom prst="rect">
                <a:avLst/>
              </a:prstGeom>
              <a:blipFill>
                <a:blip r:embed="rId3"/>
                <a:stretch>
                  <a:fillRect l="-3306" t="-11475" b="-213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p:cNvSpPr txBox="1"/>
              <p:nvPr/>
            </p:nvSpPr>
            <p:spPr>
              <a:xfrm>
                <a:off x="6011812" y="4431986"/>
                <a:ext cx="1474838" cy="391646"/>
              </a:xfrm>
              <a:prstGeom prst="rect">
                <a:avLst/>
              </a:prstGeom>
              <a:noFill/>
            </p:spPr>
            <p:txBody>
              <a:bodyPr wrap="square" rtlCol="0">
                <a:spAutoFit/>
              </a:bodyPr>
              <a:lstStyle/>
              <a:p>
                <a:r>
                  <a:rPr kumimoji="1" lang="ja-JP" altLang="en-US" dirty="0" smtClean="0"/>
                  <a:t>牛</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𝑐</m:t>
                        </m:r>
                      </m:e>
                      <m:sub>
                        <m:r>
                          <a:rPr kumimoji="1" lang="en-US" altLang="ja-JP" b="0" i="1" smtClean="0">
                            <a:latin typeface="Cambria Math" panose="02040503050406030204" pitchFamily="18" charset="0"/>
                          </a:rPr>
                          <m:t>𝑗</m:t>
                        </m:r>
                      </m:sub>
                    </m:sSub>
                  </m:oMath>
                </a14:m>
                <a:r>
                  <a:rPr kumimoji="1" lang="ja-JP" altLang="en-US" dirty="0" smtClean="0"/>
                  <a:t>の行動</a:t>
                </a:r>
                <a:endParaRPr kumimoji="1" lang="ja-JP" altLang="en-US"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6011812" y="4431986"/>
                <a:ext cx="1474838" cy="391646"/>
              </a:xfrm>
              <a:prstGeom prst="rect">
                <a:avLst/>
              </a:prstGeom>
              <a:blipFill>
                <a:blip r:embed="rId4"/>
                <a:stretch>
                  <a:fillRect l="-3306" t="-12500" b="-14063"/>
                </a:stretch>
              </a:blipFill>
            </p:spPr>
            <p:txBody>
              <a:bodyPr/>
              <a:lstStyle/>
              <a:p>
                <a:r>
                  <a:rPr lang="ja-JP" altLang="en-US">
                    <a:noFill/>
                  </a:rPr>
                  <a:t> </a:t>
                </a:r>
              </a:p>
            </p:txBody>
          </p:sp>
        </mc:Fallback>
      </mc:AlternateContent>
      <p:sp>
        <p:nvSpPr>
          <p:cNvPr id="15" name="テキスト ボックス 14"/>
          <p:cNvSpPr txBox="1"/>
          <p:nvPr/>
        </p:nvSpPr>
        <p:spPr>
          <a:xfrm>
            <a:off x="3812217" y="2251464"/>
            <a:ext cx="382251" cy="646331"/>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6" name="テキスト ボックス 15"/>
          <p:cNvSpPr txBox="1"/>
          <p:nvPr/>
        </p:nvSpPr>
        <p:spPr>
          <a:xfrm>
            <a:off x="4301121" y="2251464"/>
            <a:ext cx="382251" cy="646331"/>
          </a:xfrm>
          <a:prstGeom prst="rect">
            <a:avLst/>
          </a:prstGeom>
          <a:noFill/>
        </p:spPr>
        <p:txBody>
          <a:bodyPr wrap="square" rtlCol="0">
            <a:spAutoFit/>
          </a:bodyPr>
          <a:lstStyle/>
          <a:p>
            <a:r>
              <a:rPr lang="ja-JP" altLang="en-US" dirty="0"/>
              <a:t>採食</a:t>
            </a:r>
            <a:endParaRPr kumimoji="1" lang="ja-JP" altLang="en-US" dirty="0"/>
          </a:p>
        </p:txBody>
      </p:sp>
      <p:sp>
        <p:nvSpPr>
          <p:cNvPr id="17" name="テキスト ボックス 16"/>
          <p:cNvSpPr txBox="1"/>
          <p:nvPr/>
        </p:nvSpPr>
        <p:spPr>
          <a:xfrm>
            <a:off x="4855026" y="2270009"/>
            <a:ext cx="382251" cy="646331"/>
          </a:xfrm>
          <a:prstGeom prst="rect">
            <a:avLst/>
          </a:prstGeom>
          <a:noFill/>
        </p:spPr>
        <p:txBody>
          <a:bodyPr wrap="square" rtlCol="0">
            <a:spAutoFit/>
          </a:bodyPr>
          <a:lstStyle/>
          <a:p>
            <a:r>
              <a:rPr lang="ja-JP" altLang="en-US" dirty="0"/>
              <a:t>歩行</a:t>
            </a:r>
            <a:endParaRPr kumimoji="1" lang="ja-JP" altLang="en-US" dirty="0"/>
          </a:p>
        </p:txBody>
      </p:sp>
      <p:sp>
        <p:nvSpPr>
          <p:cNvPr id="18" name="テキスト ボックス 17"/>
          <p:cNvSpPr txBox="1"/>
          <p:nvPr/>
        </p:nvSpPr>
        <p:spPr>
          <a:xfrm>
            <a:off x="6009061" y="3129119"/>
            <a:ext cx="663721" cy="369332"/>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9" name="テキスト ボックス 18"/>
          <p:cNvSpPr txBox="1"/>
          <p:nvPr/>
        </p:nvSpPr>
        <p:spPr>
          <a:xfrm>
            <a:off x="6007056" y="3527405"/>
            <a:ext cx="665726" cy="369332"/>
          </a:xfrm>
          <a:prstGeom prst="rect">
            <a:avLst/>
          </a:prstGeom>
          <a:noFill/>
        </p:spPr>
        <p:txBody>
          <a:bodyPr wrap="square" rtlCol="0">
            <a:spAutoFit/>
          </a:bodyPr>
          <a:lstStyle/>
          <a:p>
            <a:r>
              <a:rPr lang="ja-JP" altLang="en-US" dirty="0"/>
              <a:t>採食</a:t>
            </a:r>
            <a:endParaRPr kumimoji="1" lang="ja-JP" altLang="en-US" dirty="0"/>
          </a:p>
        </p:txBody>
      </p:sp>
      <p:sp>
        <p:nvSpPr>
          <p:cNvPr id="20" name="テキスト ボックス 19"/>
          <p:cNvSpPr txBox="1"/>
          <p:nvPr/>
        </p:nvSpPr>
        <p:spPr>
          <a:xfrm>
            <a:off x="6009061" y="3976168"/>
            <a:ext cx="670212" cy="369332"/>
          </a:xfrm>
          <a:prstGeom prst="rect">
            <a:avLst/>
          </a:prstGeom>
          <a:noFill/>
        </p:spPr>
        <p:txBody>
          <a:bodyPr wrap="square" rtlCol="0">
            <a:spAutoFit/>
          </a:bodyPr>
          <a:lstStyle/>
          <a:p>
            <a:r>
              <a:rPr lang="ja-JP" altLang="en-US" dirty="0"/>
              <a:t>歩行</a:t>
            </a:r>
            <a:endParaRPr kumimoji="1" lang="ja-JP" altLang="en-US" dirty="0"/>
          </a:p>
        </p:txBody>
      </p:sp>
      <p:sp>
        <p:nvSpPr>
          <p:cNvPr id="21" name="テキスト ボックス 20"/>
          <p:cNvSpPr txBox="1"/>
          <p:nvPr/>
        </p:nvSpPr>
        <p:spPr>
          <a:xfrm>
            <a:off x="1232249" y="4963324"/>
            <a:ext cx="6902245" cy="1169551"/>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ja-JP" altLang="en-US" sz="2000" dirty="0" smtClean="0"/>
              <a:t>以前は，</a:t>
            </a:r>
            <a:r>
              <a:rPr kumimoji="1" lang="ja-JP" altLang="en-US" sz="2000" dirty="0" smtClean="0"/>
              <a:t>注目</a:t>
            </a:r>
            <a:r>
              <a:rPr kumimoji="1" lang="ja-JP" altLang="en-US" sz="2000" dirty="0" smtClean="0"/>
              <a:t>する牛の行動に従って，重みが変わる</a:t>
            </a:r>
            <a:endParaRPr kumimoji="1" lang="en-US" altLang="ja-JP" sz="2000" dirty="0" smtClean="0"/>
          </a:p>
          <a:p>
            <a:r>
              <a:rPr lang="ja-JP" altLang="en-US" sz="2000" dirty="0" smtClean="0"/>
              <a:t>→歩行している場合にはグラフの重みが大きく変動幅が大きい</a:t>
            </a:r>
            <a:endParaRPr lang="en-US" altLang="ja-JP" sz="2000" dirty="0" smtClean="0"/>
          </a:p>
          <a:p>
            <a:r>
              <a:rPr lang="ja-JP" altLang="en-US" sz="2000" dirty="0"/>
              <a:t>　</a:t>
            </a:r>
            <a:r>
              <a:rPr lang="ja-JP" altLang="en-US" sz="2000" dirty="0" smtClean="0"/>
              <a:t>休息している場合にはグラフの重みが小さく変動幅が小さい</a:t>
            </a:r>
            <a:endParaRPr lang="en-US" altLang="ja-JP" sz="2000" dirty="0" smtClean="0"/>
          </a:p>
        </p:txBody>
      </p:sp>
    </p:spTree>
    <p:extLst>
      <p:ext uri="{BB962C8B-B14F-4D97-AF65-F5344CB8AC3E}">
        <p14:creationId xmlns:p14="http://schemas.microsoft.com/office/powerpoint/2010/main" val="1648751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二等辺三角形 35"/>
          <p:cNvSpPr/>
          <p:nvPr/>
        </p:nvSpPr>
        <p:spPr>
          <a:xfrm rot="2682464">
            <a:off x="1008031" y="4914375"/>
            <a:ext cx="1618051" cy="325555"/>
          </a:xfrm>
          <a:prstGeom prst="triangle">
            <a:avLst>
              <a:gd name="adj" fmla="val 61053"/>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変更後（</a:t>
            </a:r>
            <a:r>
              <a:rPr kumimoji="1" lang="en-US" altLang="ja-JP" dirty="0" smtClean="0"/>
              <a:t>9/29</a:t>
            </a:r>
            <a:r>
              <a:rPr kumimoji="1" lang="ja-JP" altLang="en-US" dirty="0" smtClean="0"/>
              <a:t>）の内容</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38</a:t>
            </a:fld>
            <a:endParaRPr kumimoji="1" lang="ja-JP" altLang="en-US"/>
          </a:p>
        </p:txBody>
      </p:sp>
      <p:cxnSp>
        <p:nvCxnSpPr>
          <p:cNvPr id="6" name="直線矢印コネクタ 5"/>
          <p:cNvCxnSpPr/>
          <p:nvPr/>
        </p:nvCxnSpPr>
        <p:spPr>
          <a:xfrm>
            <a:off x="850489" y="2325471"/>
            <a:ext cx="794938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838632" y="2109161"/>
            <a:ext cx="0" cy="462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7388942" y="2109161"/>
            <a:ext cx="0" cy="462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正方形/長方形 12"/>
          <p:cNvSpPr/>
          <p:nvPr/>
        </p:nvSpPr>
        <p:spPr>
          <a:xfrm>
            <a:off x="1865430" y="2571277"/>
            <a:ext cx="3893574" cy="48178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732206" y="2571277"/>
            <a:ext cx="1288026" cy="48178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020232" y="2571277"/>
            <a:ext cx="368710" cy="48178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482836" y="3127176"/>
            <a:ext cx="658761" cy="369332"/>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7" name="テキスト ボックス 16"/>
          <p:cNvSpPr txBox="1"/>
          <p:nvPr/>
        </p:nvSpPr>
        <p:spPr>
          <a:xfrm>
            <a:off x="6043356" y="3127176"/>
            <a:ext cx="665726" cy="369332"/>
          </a:xfrm>
          <a:prstGeom prst="rect">
            <a:avLst/>
          </a:prstGeom>
          <a:noFill/>
        </p:spPr>
        <p:txBody>
          <a:bodyPr wrap="square" rtlCol="0">
            <a:spAutoFit/>
          </a:bodyPr>
          <a:lstStyle/>
          <a:p>
            <a:r>
              <a:rPr lang="ja-JP" altLang="en-US" dirty="0"/>
              <a:t>採食</a:t>
            </a:r>
            <a:endParaRPr kumimoji="1" lang="ja-JP" altLang="en-US" dirty="0"/>
          </a:p>
        </p:txBody>
      </p:sp>
      <p:sp>
        <p:nvSpPr>
          <p:cNvPr id="18" name="テキスト ボックス 17"/>
          <p:cNvSpPr txBox="1"/>
          <p:nvPr/>
        </p:nvSpPr>
        <p:spPr>
          <a:xfrm>
            <a:off x="6869481" y="3127176"/>
            <a:ext cx="670212" cy="369332"/>
          </a:xfrm>
          <a:prstGeom prst="rect">
            <a:avLst/>
          </a:prstGeom>
          <a:noFill/>
        </p:spPr>
        <p:txBody>
          <a:bodyPr wrap="square" rtlCol="0">
            <a:spAutoFit/>
          </a:bodyPr>
          <a:lstStyle/>
          <a:p>
            <a:r>
              <a:rPr lang="ja-JP" altLang="en-US" dirty="0"/>
              <a:t>歩行</a:t>
            </a:r>
            <a:endParaRPr kumimoji="1" lang="ja-JP" altLang="en-US" dirty="0"/>
          </a:p>
        </p:txBody>
      </p:sp>
      <p:sp>
        <p:nvSpPr>
          <p:cNvPr id="19" name="テキスト ボックス 18"/>
          <p:cNvSpPr txBox="1"/>
          <p:nvPr/>
        </p:nvSpPr>
        <p:spPr>
          <a:xfrm>
            <a:off x="850488" y="1586149"/>
            <a:ext cx="5373331"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smtClean="0"/>
              <a:t>各行動の間隔に占める割合を</a:t>
            </a:r>
            <a:r>
              <a:rPr lang="en-US" altLang="ja-JP" sz="2000" dirty="0" smtClean="0"/>
              <a:t>1</a:t>
            </a:r>
            <a:r>
              <a:rPr lang="ja-JP" altLang="en-US" sz="2000" dirty="0" smtClean="0"/>
              <a:t>頭ごとに算出</a:t>
            </a:r>
            <a:endParaRPr kumimoji="1" lang="ja-JP" altLang="en-US" sz="2000" dirty="0"/>
          </a:p>
        </p:txBody>
      </p:sp>
      <p:sp>
        <p:nvSpPr>
          <p:cNvPr id="20" name="テキスト ボックス 19"/>
          <p:cNvSpPr txBox="1"/>
          <p:nvPr/>
        </p:nvSpPr>
        <p:spPr>
          <a:xfrm>
            <a:off x="865682" y="3622758"/>
            <a:ext cx="5373331"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smtClean="0"/>
              <a:t>その割合からマンハッタン距離を算出</a:t>
            </a:r>
            <a:endParaRPr kumimoji="1" lang="ja-JP" altLang="en-US" sz="2000" dirty="0"/>
          </a:p>
        </p:txBody>
      </p:sp>
      <p:cxnSp>
        <p:nvCxnSpPr>
          <p:cNvPr id="22" name="直線矢印コネクタ 21"/>
          <p:cNvCxnSpPr/>
          <p:nvPr/>
        </p:nvCxnSpPr>
        <p:spPr>
          <a:xfrm flipV="1">
            <a:off x="1127565" y="4322211"/>
            <a:ext cx="0" cy="166165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894733" y="5752803"/>
            <a:ext cx="1747925"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894733" y="4881174"/>
            <a:ext cx="1428376" cy="11026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1127565" y="4636088"/>
            <a:ext cx="926931" cy="432620"/>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直線コネクタ 29"/>
          <p:cNvCxnSpPr/>
          <p:nvPr/>
        </p:nvCxnSpPr>
        <p:spPr>
          <a:xfrm>
            <a:off x="2057195" y="5083422"/>
            <a:ext cx="177424" cy="675152"/>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直線コネクタ 31"/>
          <p:cNvCxnSpPr/>
          <p:nvPr/>
        </p:nvCxnSpPr>
        <p:spPr>
          <a:xfrm>
            <a:off x="1127565" y="4621374"/>
            <a:ext cx="1107054" cy="1125659"/>
          </a:xfrm>
          <a:prstGeom prst="line">
            <a:avLst/>
          </a:prstGeom>
        </p:spPr>
        <p:style>
          <a:lnRef idx="2">
            <a:schemeClr val="accent5"/>
          </a:lnRef>
          <a:fillRef idx="0">
            <a:schemeClr val="accent5"/>
          </a:fillRef>
          <a:effectRef idx="1">
            <a:schemeClr val="accent5"/>
          </a:effectRef>
          <a:fontRef idx="minor">
            <a:schemeClr val="tx1"/>
          </a:fontRef>
        </p:style>
      </p:cxnSp>
      <p:sp>
        <p:nvSpPr>
          <p:cNvPr id="38" name="テキスト ボックス 37"/>
          <p:cNvSpPr txBox="1"/>
          <p:nvPr/>
        </p:nvSpPr>
        <p:spPr>
          <a:xfrm>
            <a:off x="273896" y="4448589"/>
            <a:ext cx="853669" cy="369332"/>
          </a:xfrm>
          <a:prstGeom prst="rect">
            <a:avLst/>
          </a:prstGeom>
          <a:noFill/>
        </p:spPr>
        <p:txBody>
          <a:bodyPr wrap="square" rtlCol="0">
            <a:spAutoFit/>
          </a:bodyPr>
          <a:lstStyle/>
          <a:p>
            <a:r>
              <a:rPr lang="en-US" altLang="ja-JP" dirty="0" smtClean="0"/>
              <a:t>(0,0,1)</a:t>
            </a:r>
            <a:endParaRPr kumimoji="1" lang="ja-JP" altLang="en-US" dirty="0"/>
          </a:p>
        </p:txBody>
      </p:sp>
      <p:sp>
        <p:nvSpPr>
          <p:cNvPr id="39" name="テキスト ボックス 38"/>
          <p:cNvSpPr txBox="1"/>
          <p:nvPr/>
        </p:nvSpPr>
        <p:spPr>
          <a:xfrm>
            <a:off x="1596132" y="4511842"/>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0" name="テキスト ボックス 39"/>
          <p:cNvSpPr txBox="1"/>
          <p:nvPr/>
        </p:nvSpPr>
        <p:spPr>
          <a:xfrm>
            <a:off x="2054496" y="5855812"/>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1" name="右矢印 40"/>
          <p:cNvSpPr/>
          <p:nvPr/>
        </p:nvSpPr>
        <p:spPr>
          <a:xfrm>
            <a:off x="3148093" y="5077152"/>
            <a:ext cx="511278" cy="484632"/>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3943470" y="4471792"/>
            <a:ext cx="1580486" cy="1362488"/>
          </a:xfrm>
          <a:prstGeom prst="triangl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4312384" y="4102361"/>
            <a:ext cx="853669" cy="369332"/>
          </a:xfrm>
          <a:prstGeom prst="rect">
            <a:avLst/>
          </a:prstGeom>
          <a:noFill/>
        </p:spPr>
        <p:txBody>
          <a:bodyPr wrap="square" rtlCol="0">
            <a:spAutoFit/>
          </a:bodyPr>
          <a:lstStyle/>
          <a:p>
            <a:r>
              <a:rPr lang="en-US" altLang="ja-JP" dirty="0" smtClean="0"/>
              <a:t>(0,0,1)</a:t>
            </a:r>
            <a:endParaRPr kumimoji="1" lang="ja-JP" altLang="en-US" dirty="0"/>
          </a:p>
        </p:txBody>
      </p:sp>
      <p:sp>
        <p:nvSpPr>
          <p:cNvPr id="44" name="テキスト ボックス 43"/>
          <p:cNvSpPr txBox="1"/>
          <p:nvPr/>
        </p:nvSpPr>
        <p:spPr>
          <a:xfrm>
            <a:off x="5230832" y="5799196"/>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5" name="テキスト ボックス 44"/>
          <p:cNvSpPr txBox="1"/>
          <p:nvPr/>
        </p:nvSpPr>
        <p:spPr>
          <a:xfrm>
            <a:off x="3479157" y="5834280"/>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6" name="楕円 45"/>
          <p:cNvSpPr/>
          <p:nvPr/>
        </p:nvSpPr>
        <p:spPr>
          <a:xfrm>
            <a:off x="4191226" y="5504717"/>
            <a:ext cx="141600" cy="141600"/>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204369" y="5657117"/>
            <a:ext cx="141600" cy="141600"/>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右矢印 47"/>
          <p:cNvSpPr/>
          <p:nvPr/>
        </p:nvSpPr>
        <p:spPr>
          <a:xfrm>
            <a:off x="5904270" y="5072009"/>
            <a:ext cx="511278" cy="484632"/>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9" name="テキスト ボックス 48"/>
              <p:cNvSpPr txBox="1"/>
              <p:nvPr/>
            </p:nvSpPr>
            <p:spPr>
              <a:xfrm>
                <a:off x="6376219" y="4887503"/>
                <a:ext cx="2470894" cy="86530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𝑝</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𝑞</m:t>
                          </m:r>
                        </m:e>
                      </m:d>
                      <m:r>
                        <a:rPr kumimoji="1" lang="en-US" altLang="ja-JP" sz="2000" b="0" i="1" smtClean="0">
                          <a:latin typeface="Cambria Math" panose="02040503050406030204" pitchFamily="18" charset="0"/>
                        </a:rPr>
                        <m:t>=</m:t>
                      </m:r>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3</m:t>
                          </m:r>
                        </m:sup>
                        <m:e>
                          <m:d>
                            <m:dPr>
                              <m:begChr m:val="|"/>
                              <m:endChr m:val="|"/>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Sub>
                            </m:e>
                          </m:d>
                        </m:e>
                      </m:nary>
                    </m:oMath>
                  </m:oMathPara>
                </a14:m>
                <a:endParaRPr kumimoji="1" lang="ja-JP" altLang="en-US" sz="2000" dirty="0"/>
              </a:p>
            </p:txBody>
          </p:sp>
        </mc:Choice>
        <mc:Fallback>
          <p:sp>
            <p:nvSpPr>
              <p:cNvPr id="49" name="テキスト ボックス 48"/>
              <p:cNvSpPr txBox="1">
                <a:spLocks noRot="1" noChangeAspect="1" noMove="1" noResize="1" noEditPoints="1" noAdjustHandles="1" noChangeArrowheads="1" noChangeShapeType="1" noTextEdit="1"/>
              </p:cNvSpPr>
              <p:nvPr/>
            </p:nvSpPr>
            <p:spPr>
              <a:xfrm>
                <a:off x="6376219" y="4887503"/>
                <a:ext cx="2470894" cy="865301"/>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86440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変更後（</a:t>
            </a:r>
            <a:r>
              <a:rPr lang="en-US" altLang="ja-JP" dirty="0"/>
              <a:t>9/29</a:t>
            </a:r>
            <a:r>
              <a:rPr lang="ja-JP" altLang="en-US" dirty="0"/>
              <a:t>）の内容</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p:txBody>
              <a:bodyPr/>
              <a:lstStyle/>
              <a:p>
                <a:r>
                  <a:rPr kumimoji="1" lang="ja-JP" altLang="en-US" dirty="0" smtClean="0"/>
                  <a:t>類似度を重みとなるように変換</a:t>
                </a:r>
                <a:endParaRPr kumimoji="1" lang="en-US" altLang="ja-JP"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m:t>
                          </m:r>
                        </m:e>
                        <m:sub>
                          <m:r>
                            <a:rPr kumimoji="1" lang="en-US" altLang="ja-JP" b="0" i="1" smtClean="0">
                              <a:latin typeface="Cambria Math" panose="02040503050406030204" pitchFamily="18" charset="0"/>
                            </a:rPr>
                            <m:t>𝑡</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oMath>
                  </m:oMathPara>
                </a14:m>
                <a:endParaRPr lang="en-US" altLang="ja-JP" dirty="0" smtClean="0"/>
              </a:p>
              <a:p>
                <a:r>
                  <a:rPr lang="ja-JP" altLang="en-US" dirty="0" smtClean="0"/>
                  <a:t>近くにいた距離を考慮</a:t>
                </a:r>
                <a:endParaRPr lang="en-US" altLang="ja-JP" dirty="0" smtClean="0"/>
              </a:p>
              <a:p>
                <a:pPr marL="642938" lvl="1" indent="-342900"/>
                <a:r>
                  <a:rPr kumimoji="1" lang="en-US" altLang="ja-JP" dirty="0" smtClean="0"/>
                  <a:t>12m</a:t>
                </a:r>
                <a:r>
                  <a:rPr kumimoji="1" lang="ja-JP" altLang="en-US" dirty="0" smtClean="0"/>
                  <a:t>以内にいた時間の全時間に対する割合を算出（</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oMath>
                </a14:m>
                <a:r>
                  <a:rPr kumimoji="1" lang="ja-JP" altLang="en-US" dirty="0" smtClean="0"/>
                  <a:t>）</a:t>
                </a:r>
                <a:endParaRPr kumimoji="1" lang="en-US" altLang="ja-JP" dirty="0" smtClean="0"/>
              </a:p>
              <a:p>
                <a:pPr marL="300038" lvl="1"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i="1">
                              <a:latin typeface="Cambria Math" panose="02040503050406030204" pitchFamily="18" charset="0"/>
                            </a:rPr>
                            <m:t>𝑡</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𝑞</m:t>
                          </m:r>
                        </m:e>
                      </m:d>
                      <m:r>
                        <a:rPr lang="en-US" altLang="ja-JP" sz="2400" i="1">
                          <a:latin typeface="Cambria Math" panose="02040503050406030204" pitchFamily="18" charset="0"/>
                        </a:rPr>
                        <m:t>=</m:t>
                      </m:r>
                      <m:r>
                        <a:rPr lang="en-US" altLang="ja-JP" sz="2400" b="0" i="1" smtClean="0">
                          <a:latin typeface="Cambria Math" panose="02040503050406030204" pitchFamily="18" charset="0"/>
                        </a:rPr>
                        <m:t>𝑟</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𝑡</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𝑞</m:t>
                          </m:r>
                        </m:e>
                      </m:d>
                    </m:oMath>
                  </m:oMathPara>
                </a14:m>
                <a:endParaRPr lang="en-US" altLang="ja-JP" sz="24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t="-161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39</a:t>
            </a:fld>
            <a:endParaRPr kumimoji="1" lang="ja-JP" altLang="en-US"/>
          </a:p>
        </p:txBody>
      </p:sp>
      <p:graphicFrame>
        <p:nvGraphicFramePr>
          <p:cNvPr id="6" name="グラフ 5"/>
          <p:cNvGraphicFramePr>
            <a:graphicFrameLocks/>
          </p:cNvGraphicFramePr>
          <p:nvPr>
            <p:extLst>
              <p:ext uri="{D42A27DB-BD31-4B8C-83A1-F6EECF244321}">
                <p14:modId xmlns:p14="http://schemas.microsoft.com/office/powerpoint/2010/main" val="3197738634"/>
              </p:ext>
            </p:extLst>
          </p:nvPr>
        </p:nvGraphicFramePr>
        <p:xfrm>
          <a:off x="1551039" y="4403520"/>
          <a:ext cx="5935611" cy="2317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8765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2</m:t>
                    </m:r>
                  </m:oMath>
                </a14:m>
                <a:r>
                  <a:rPr kumimoji="1" lang="en-US" altLang="ja-JP" sz="2000" dirty="0" smtClean="0"/>
                  <a:t> (</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1</m:t>
                    </m:r>
                    <m:r>
                      <m:rPr>
                        <m:nor/>
                      </m:rPr>
                      <a:rPr lang="en-US" altLang="ja-JP" sz="2000" dirty="0"/>
                      <m:t> / </m:t>
                    </m:r>
                    <m:r>
                      <m:rPr>
                        <m:nor/>
                      </m:rPr>
                      <a:rPr lang="en-US" altLang="ja-JP" sz="2000" b="0" i="0" dirty="0" smtClean="0"/>
                      <m:t>2</m:t>
                    </m:r>
                  </m:oMath>
                </a14:m>
                <a:r>
                  <a:rPr lang="en-US" altLang="ja-JP" sz="2000" dirty="0" smtClean="0"/>
                  <a:t> (</a:t>
                </a:r>
                <a:r>
                  <a:rPr lang="ja-JP" altLang="en-US" sz="2000" dirty="0"/>
                  <a:t>積</a:t>
                </a:r>
                <a:r>
                  <a:rPr lang="ja-JP" altLang="en-US" sz="2000" dirty="0" smtClean="0"/>
                  <a:t>集合の下限許容値</a:t>
                </a:r>
                <a:r>
                  <a:rPr lang="en-US" altLang="ja-JP" sz="2000" dirty="0" smtClean="0"/>
                  <a:t>)</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映像</a:t>
            </a:r>
            <a:r>
              <a:rPr lang="ja-JP" altLang="en-US" dirty="0" smtClean="0"/>
              <a:t>が</a:t>
            </a:r>
            <a:r>
              <a:rPr lang="ja-JP" altLang="en-US" dirty="0"/>
              <a:t>取</a:t>
            </a:r>
            <a:r>
              <a:rPr lang="ja-JP" altLang="en-US" dirty="0" smtClean="0"/>
              <a:t>れていない時期について</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988882488"/>
              </p:ext>
            </p:extLst>
          </p:nvPr>
        </p:nvGraphicFramePr>
        <p:xfrm>
          <a:off x="1350682" y="1617406"/>
          <a:ext cx="6851116" cy="1071880"/>
        </p:xfrm>
        <a:graphic>
          <a:graphicData uri="http://schemas.openxmlformats.org/drawingml/2006/table">
            <a:tbl>
              <a:tblPr firstRow="1" bandRow="1">
                <a:tableStyleId>{5C22544A-7EE6-4342-B048-85BDC9FD1C3A}</a:tableStyleId>
              </a:tblPr>
              <a:tblGrid>
                <a:gridCol w="1712779">
                  <a:extLst>
                    <a:ext uri="{9D8B030D-6E8A-4147-A177-3AD203B41FA5}">
                      <a16:colId xmlns:a16="http://schemas.microsoft.com/office/drawing/2014/main" val="125234297"/>
                    </a:ext>
                  </a:extLst>
                </a:gridCol>
                <a:gridCol w="1712779">
                  <a:extLst>
                    <a:ext uri="{9D8B030D-6E8A-4147-A177-3AD203B41FA5}">
                      <a16:colId xmlns:a16="http://schemas.microsoft.com/office/drawing/2014/main" val="1313409512"/>
                    </a:ext>
                  </a:extLst>
                </a:gridCol>
                <a:gridCol w="1712779">
                  <a:extLst>
                    <a:ext uri="{9D8B030D-6E8A-4147-A177-3AD203B41FA5}">
                      <a16:colId xmlns:a16="http://schemas.microsoft.com/office/drawing/2014/main" val="4124784170"/>
                    </a:ext>
                  </a:extLst>
                </a:gridCol>
                <a:gridCol w="1712779">
                  <a:extLst>
                    <a:ext uri="{9D8B030D-6E8A-4147-A177-3AD203B41FA5}">
                      <a16:colId xmlns:a16="http://schemas.microsoft.com/office/drawing/2014/main" val="2509417670"/>
                    </a:ext>
                  </a:extLst>
                </a:gridCol>
              </a:tblGrid>
              <a:tr h="370840">
                <a:tc>
                  <a:txBody>
                    <a:bodyPr/>
                    <a:lstStyle/>
                    <a:p>
                      <a:pPr algn="ctr"/>
                      <a:r>
                        <a:rPr kumimoji="1" lang="ja-JP" altLang="en-US" sz="1600" dirty="0" smtClean="0"/>
                        <a:t>転送先</a:t>
                      </a:r>
                      <a:endParaRPr kumimoji="1" lang="ja-JP" altLang="en-US" sz="1600" dirty="0"/>
                    </a:p>
                  </a:txBody>
                  <a:tcPr/>
                </a:tc>
                <a:tc>
                  <a:txBody>
                    <a:bodyPr/>
                    <a:lstStyle/>
                    <a:p>
                      <a:pPr algn="ctr"/>
                      <a:r>
                        <a:rPr kumimoji="1" lang="ja-JP" altLang="en-US" dirty="0" smtClean="0"/>
                        <a:t>送信元</a:t>
                      </a:r>
                      <a:endParaRPr kumimoji="1" lang="ja-JP" altLang="en-US" dirty="0"/>
                    </a:p>
                  </a:txBody>
                  <a:tcPr/>
                </a:tc>
                <a:tc>
                  <a:txBody>
                    <a:bodyPr/>
                    <a:lstStyle/>
                    <a:p>
                      <a:pPr algn="ctr"/>
                      <a:r>
                        <a:rPr kumimoji="1" lang="ja-JP" altLang="en-US" dirty="0" smtClean="0"/>
                        <a:t>送信元</a:t>
                      </a:r>
                      <a:endParaRPr kumimoji="1" lang="ja-JP" altLang="en-US" dirty="0"/>
                    </a:p>
                  </a:txBody>
                  <a:tcPr/>
                </a:tc>
                <a:tc>
                  <a:txBody>
                    <a:bodyPr/>
                    <a:lstStyle/>
                    <a:p>
                      <a:pPr algn="ctr"/>
                      <a:r>
                        <a:rPr kumimoji="1" lang="ja-JP" altLang="en-US" dirty="0" smtClean="0"/>
                        <a:t>バックアップ</a:t>
                      </a:r>
                      <a:endParaRPr kumimoji="1" lang="ja-JP" altLang="en-US" dirty="0"/>
                    </a:p>
                  </a:txBody>
                  <a:tcPr/>
                </a:tc>
                <a:extLst>
                  <a:ext uri="{0D108BD9-81ED-4DB2-BD59-A6C34878D82A}">
                    <a16:rowId xmlns:a16="http://schemas.microsoft.com/office/drawing/2014/main" val="2376764547"/>
                  </a:ext>
                </a:extLst>
              </a:tr>
              <a:tr h="370840">
                <a:tc>
                  <a:txBody>
                    <a:bodyPr/>
                    <a:lstStyle/>
                    <a:p>
                      <a:pPr algn="ctr"/>
                      <a:r>
                        <a:rPr kumimoji="1" lang="en-US" altLang="ja-JP" sz="2000" dirty="0" smtClean="0"/>
                        <a:t>10.34.35.172</a:t>
                      </a:r>
                    </a:p>
                    <a:p>
                      <a:pPr algn="ctr"/>
                      <a:r>
                        <a:rPr kumimoji="1" lang="en-US" altLang="ja-JP" sz="2000" dirty="0" smtClean="0"/>
                        <a:t>(10.36.81.241)</a:t>
                      </a:r>
                      <a:endParaRPr kumimoji="1" lang="ja-JP" altLang="en-US" sz="2000" dirty="0"/>
                    </a:p>
                  </a:txBody>
                  <a:tcPr/>
                </a:tc>
                <a:tc>
                  <a:txBody>
                    <a:bodyPr/>
                    <a:lstStyle/>
                    <a:p>
                      <a:pPr algn="ctr"/>
                      <a:r>
                        <a:rPr kumimoji="1" lang="en-US" altLang="ja-JP" sz="1800" dirty="0" smtClean="0"/>
                        <a:t>10.36.81.251</a:t>
                      </a:r>
                    </a:p>
                    <a:p>
                      <a:pPr algn="ctr"/>
                      <a:r>
                        <a:rPr kumimoji="1" lang="en-US" altLang="ja-JP" sz="1800" dirty="0" smtClean="0"/>
                        <a:t>(</a:t>
                      </a:r>
                      <a:r>
                        <a:rPr kumimoji="1" lang="ja-JP" altLang="en-US" sz="1800" dirty="0" smtClean="0"/>
                        <a:t>繁殖１，繁殖４</a:t>
                      </a:r>
                      <a:r>
                        <a:rPr kumimoji="1" lang="en-US" altLang="ja-JP" sz="1800" dirty="0" smtClean="0"/>
                        <a:t>)</a:t>
                      </a:r>
                      <a:endParaRPr kumimoji="1" lang="ja-JP" altLang="en-US" sz="1800" dirty="0"/>
                    </a:p>
                  </a:txBody>
                  <a:tcPr/>
                </a:tc>
                <a:tc>
                  <a:txBody>
                    <a:bodyPr/>
                    <a:lstStyle/>
                    <a:p>
                      <a:pPr algn="ctr"/>
                      <a:r>
                        <a:rPr kumimoji="1" lang="en-US" altLang="ja-JP" sz="1800" dirty="0" smtClean="0"/>
                        <a:t>10.36.81.151</a:t>
                      </a:r>
                    </a:p>
                    <a:p>
                      <a:pPr algn="ctr"/>
                      <a:r>
                        <a:rPr kumimoji="1" lang="en-US" altLang="ja-JP" sz="1800" dirty="0" smtClean="0"/>
                        <a:t>(</a:t>
                      </a:r>
                      <a:r>
                        <a:rPr kumimoji="1" lang="ja-JP" altLang="en-US" sz="1800" dirty="0" smtClean="0"/>
                        <a:t>肥育１，肥育</a:t>
                      </a:r>
                      <a:r>
                        <a:rPr kumimoji="1" lang="en-US" altLang="ja-JP" sz="1800" dirty="0" smtClean="0"/>
                        <a:t>3)</a:t>
                      </a:r>
                      <a:endParaRPr kumimoji="1" lang="ja-JP" altLang="en-US" sz="1800" dirty="0"/>
                    </a:p>
                  </a:txBody>
                  <a:tcPr/>
                </a:tc>
                <a:tc>
                  <a:txBody>
                    <a:bodyPr/>
                    <a:lstStyle/>
                    <a:p>
                      <a:pPr algn="ctr"/>
                      <a:r>
                        <a:rPr kumimoji="1" lang="en-US" altLang="ja-JP" sz="1800" dirty="0" smtClean="0"/>
                        <a:t>10.34.35.171</a:t>
                      </a:r>
                      <a:endParaRPr kumimoji="1" lang="ja-JP" altLang="en-US" sz="1800" dirty="0"/>
                    </a:p>
                  </a:txBody>
                  <a:tcPr/>
                </a:tc>
                <a:extLst>
                  <a:ext uri="{0D108BD9-81ED-4DB2-BD59-A6C34878D82A}">
                    <a16:rowId xmlns:a16="http://schemas.microsoft.com/office/drawing/2014/main" val="1582291107"/>
                  </a:ext>
                </a:extLst>
              </a:tr>
            </a:tbl>
          </a:graphicData>
        </a:graphic>
      </p:graphicFrame>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07" y="2784124"/>
            <a:ext cx="7327393" cy="2445483"/>
          </a:xfrm>
          <a:prstGeom prst="rect">
            <a:avLst/>
          </a:prstGeom>
        </p:spPr>
      </p:pic>
      <p:sp>
        <p:nvSpPr>
          <p:cNvPr id="7" name="角丸四角形 6"/>
          <p:cNvSpPr/>
          <p:nvPr/>
        </p:nvSpPr>
        <p:spPr>
          <a:xfrm>
            <a:off x="2566219" y="4965570"/>
            <a:ext cx="1061884" cy="264037"/>
          </a:xfrm>
          <a:prstGeom prst="round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7" y="5326809"/>
            <a:ext cx="3512477" cy="1103921"/>
          </a:xfrm>
          <a:prstGeom prst="rect">
            <a:avLst/>
          </a:prstGeom>
        </p:spPr>
      </p:pic>
      <p:sp>
        <p:nvSpPr>
          <p:cNvPr id="9" name="角丸四角形 8"/>
          <p:cNvSpPr/>
          <p:nvPr/>
        </p:nvSpPr>
        <p:spPr>
          <a:xfrm>
            <a:off x="1822703" y="5476293"/>
            <a:ext cx="1061884" cy="264037"/>
          </a:xfrm>
          <a:prstGeom prst="round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09884" y="4352448"/>
            <a:ext cx="4601709" cy="923330"/>
          </a:xfrm>
          <a:prstGeom prst="rect">
            <a:avLst/>
          </a:prstGeom>
        </p:spPr>
        <p:txBody>
          <a:bodyPr wrap="none">
            <a:spAutoFit/>
          </a:bodyPr>
          <a:lstStyle/>
          <a:p>
            <a:r>
              <a:rPr lang="ja-JP" altLang="en-US" dirty="0" smtClean="0"/>
              <a:t>事象１（繁殖１，繁殖４）</a:t>
            </a:r>
            <a:endParaRPr lang="en-US" altLang="ja-JP" dirty="0" smtClean="0"/>
          </a:p>
          <a:p>
            <a:pPr algn="ctr"/>
            <a:r>
              <a:rPr lang="ja-JP" altLang="en-US" dirty="0" smtClean="0"/>
              <a:t>送信元</a:t>
            </a:r>
            <a:r>
              <a:rPr lang="en-US" altLang="ja-JP" dirty="0" smtClean="0"/>
              <a:t>10.36.81.251</a:t>
            </a:r>
            <a:r>
              <a:rPr lang="ja-JP" altLang="en-US" dirty="0" smtClean="0"/>
              <a:t>は</a:t>
            </a:r>
            <a:r>
              <a:rPr lang="en-US" altLang="ja-JP" dirty="0" smtClean="0"/>
              <a:t>6/13</a:t>
            </a:r>
            <a:r>
              <a:rPr lang="ja-JP" altLang="en-US" dirty="0" smtClean="0"/>
              <a:t>からとれていない</a:t>
            </a:r>
            <a:endParaRPr lang="en-US" altLang="ja-JP" dirty="0" smtClean="0"/>
          </a:p>
          <a:p>
            <a:pPr algn="ctr"/>
            <a:r>
              <a:rPr lang="ja-JP" altLang="en-US" dirty="0" smtClean="0"/>
              <a:t>（加西側の</a:t>
            </a:r>
            <a:r>
              <a:rPr lang="en-US" altLang="ja-JP" dirty="0" smtClean="0"/>
              <a:t>NAS</a:t>
            </a:r>
            <a:r>
              <a:rPr lang="ja-JP" altLang="en-US" dirty="0" err="1" smtClean="0"/>
              <a:t>には</a:t>
            </a:r>
            <a:r>
              <a:rPr lang="ja-JP" altLang="en-US" dirty="0" smtClean="0"/>
              <a:t>残っている）</a:t>
            </a:r>
            <a:endParaRPr lang="en-US" altLang="ja-JP" dirty="0"/>
          </a:p>
        </p:txBody>
      </p:sp>
      <p:sp>
        <p:nvSpPr>
          <p:cNvPr id="11" name="正方形/長方形 10"/>
          <p:cNvSpPr/>
          <p:nvPr/>
        </p:nvSpPr>
        <p:spPr>
          <a:xfrm>
            <a:off x="4109885" y="5555603"/>
            <a:ext cx="4601709" cy="923330"/>
          </a:xfrm>
          <a:prstGeom prst="rect">
            <a:avLst/>
          </a:prstGeom>
        </p:spPr>
        <p:txBody>
          <a:bodyPr wrap="none">
            <a:spAutoFit/>
          </a:bodyPr>
          <a:lstStyle/>
          <a:p>
            <a:r>
              <a:rPr lang="ja-JP" altLang="en-US" dirty="0" smtClean="0"/>
              <a:t>事象２ </a:t>
            </a:r>
            <a:r>
              <a:rPr lang="en-US" altLang="ja-JP" dirty="0" smtClean="0"/>
              <a:t>(</a:t>
            </a:r>
            <a:r>
              <a:rPr lang="ja-JP" altLang="en-US" dirty="0" smtClean="0"/>
              <a:t>肥育１，肥育３</a:t>
            </a:r>
            <a:r>
              <a:rPr lang="en-US" altLang="ja-JP" dirty="0" smtClean="0"/>
              <a:t>)</a:t>
            </a:r>
          </a:p>
          <a:p>
            <a:pPr algn="ctr"/>
            <a:r>
              <a:rPr lang="ja-JP" altLang="en-US" dirty="0" smtClean="0"/>
              <a:t>送信元</a:t>
            </a:r>
            <a:r>
              <a:rPr lang="en-US" altLang="ja-JP" dirty="0" smtClean="0"/>
              <a:t>10.36.81.151</a:t>
            </a:r>
            <a:r>
              <a:rPr lang="ja-JP" altLang="en-US" dirty="0" smtClean="0"/>
              <a:t>は</a:t>
            </a:r>
            <a:r>
              <a:rPr lang="en-US" altLang="ja-JP" dirty="0" smtClean="0"/>
              <a:t>3/28</a:t>
            </a:r>
            <a:r>
              <a:rPr lang="ja-JP" altLang="en-US" dirty="0" smtClean="0"/>
              <a:t>からとれていない</a:t>
            </a:r>
            <a:endParaRPr lang="en-US" altLang="ja-JP" dirty="0" smtClean="0"/>
          </a:p>
          <a:p>
            <a:pPr algn="ctr"/>
            <a:r>
              <a:rPr lang="ja-JP" altLang="en-US" dirty="0" smtClean="0"/>
              <a:t>（加西側の</a:t>
            </a:r>
            <a:r>
              <a:rPr lang="en-US" altLang="ja-JP" dirty="0" smtClean="0"/>
              <a:t>NAS</a:t>
            </a:r>
            <a:r>
              <a:rPr lang="ja-JP" altLang="en-US" dirty="0" smtClean="0"/>
              <a:t>に残っていない）</a:t>
            </a:r>
            <a:endParaRPr lang="en-US" altLang="ja-JP" dirty="0"/>
          </a:p>
        </p:txBody>
      </p:sp>
    </p:spTree>
    <p:extLst>
      <p:ext uri="{BB962C8B-B14F-4D97-AF65-F5344CB8AC3E}">
        <p14:creationId xmlns:p14="http://schemas.microsoft.com/office/powerpoint/2010/main" val="2683466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今後の施策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原因１：転送先</a:t>
            </a:r>
            <a:r>
              <a:rPr lang="en-US" altLang="ja-JP" dirty="0"/>
              <a:t>10.34.35.172</a:t>
            </a:r>
            <a:r>
              <a:rPr kumimoji="1" lang="ja-JP" altLang="en-US" dirty="0" smtClean="0"/>
              <a:t>が満杯</a:t>
            </a:r>
            <a:endParaRPr kumimoji="1" lang="en-US" altLang="ja-JP" dirty="0" smtClean="0"/>
          </a:p>
          <a:p>
            <a:r>
              <a:rPr lang="ja-JP" altLang="en-US" dirty="0" smtClean="0"/>
              <a:t>原因２：不明</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41</a:t>
            </a:fld>
            <a:endParaRPr kumimoji="1" lang="ja-JP" altLang="en-US"/>
          </a:p>
        </p:txBody>
      </p:sp>
      <p:sp>
        <p:nvSpPr>
          <p:cNvPr id="5" name="フローチャート: 磁気ディスク 4"/>
          <p:cNvSpPr/>
          <p:nvPr/>
        </p:nvSpPr>
        <p:spPr>
          <a:xfrm>
            <a:off x="1818968" y="3376485"/>
            <a:ext cx="1052051" cy="973393"/>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フローチャート: 磁気ディスク 5"/>
          <p:cNvSpPr/>
          <p:nvPr/>
        </p:nvSpPr>
        <p:spPr>
          <a:xfrm>
            <a:off x="3977148" y="3376484"/>
            <a:ext cx="1052051" cy="973393"/>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フローチャート: 磁気ディスク 6"/>
          <p:cNvSpPr/>
          <p:nvPr/>
        </p:nvSpPr>
        <p:spPr>
          <a:xfrm>
            <a:off x="6331973" y="3376483"/>
            <a:ext cx="1052051" cy="973393"/>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2989006" y="3863179"/>
            <a:ext cx="7964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線矢印コネクタ 9"/>
          <p:cNvCxnSpPr/>
          <p:nvPr/>
        </p:nvCxnSpPr>
        <p:spPr>
          <a:xfrm>
            <a:off x="5284839" y="3863179"/>
            <a:ext cx="7964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正方形/長方形 10"/>
          <p:cNvSpPr/>
          <p:nvPr/>
        </p:nvSpPr>
        <p:spPr>
          <a:xfrm>
            <a:off x="3737579" y="4427510"/>
            <a:ext cx="1531188" cy="369332"/>
          </a:xfrm>
          <a:prstGeom prst="rect">
            <a:avLst/>
          </a:prstGeom>
        </p:spPr>
        <p:txBody>
          <a:bodyPr wrap="none">
            <a:spAutoFit/>
          </a:bodyPr>
          <a:lstStyle/>
          <a:p>
            <a:r>
              <a:rPr lang="en-US" altLang="ja-JP" dirty="0"/>
              <a:t>10.34.35.172</a:t>
            </a:r>
            <a:endParaRPr lang="ja-JP" altLang="en-US" dirty="0"/>
          </a:p>
        </p:txBody>
      </p:sp>
      <p:cxnSp>
        <p:nvCxnSpPr>
          <p:cNvPr id="12" name="直線矢印コネクタ 11"/>
          <p:cNvCxnSpPr/>
          <p:nvPr/>
        </p:nvCxnSpPr>
        <p:spPr>
          <a:xfrm>
            <a:off x="5284839" y="4349876"/>
            <a:ext cx="644013" cy="78126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フローチャート: 磁気ディスク 13"/>
          <p:cNvSpPr/>
          <p:nvPr/>
        </p:nvSpPr>
        <p:spPr>
          <a:xfrm>
            <a:off x="6331972" y="5320172"/>
            <a:ext cx="1052051" cy="973393"/>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092403" y="4427509"/>
            <a:ext cx="1531188" cy="369332"/>
          </a:xfrm>
          <a:prstGeom prst="rect">
            <a:avLst/>
          </a:prstGeom>
        </p:spPr>
        <p:txBody>
          <a:bodyPr wrap="none">
            <a:spAutoFit/>
          </a:bodyPr>
          <a:lstStyle/>
          <a:p>
            <a:pPr algn="ctr"/>
            <a:r>
              <a:rPr lang="en-US" altLang="ja-JP" dirty="0"/>
              <a:t>10.34.35.171</a:t>
            </a:r>
            <a:endParaRPr lang="ja-JP" altLang="en-US" dirty="0"/>
          </a:p>
        </p:txBody>
      </p:sp>
      <p:sp>
        <p:nvSpPr>
          <p:cNvPr id="16" name="正方形/長方形 15"/>
          <p:cNvSpPr/>
          <p:nvPr/>
        </p:nvSpPr>
        <p:spPr>
          <a:xfrm>
            <a:off x="1579399" y="4427510"/>
            <a:ext cx="1531188" cy="646331"/>
          </a:xfrm>
          <a:prstGeom prst="rect">
            <a:avLst/>
          </a:prstGeom>
        </p:spPr>
        <p:txBody>
          <a:bodyPr wrap="none">
            <a:spAutoFit/>
          </a:bodyPr>
          <a:lstStyle/>
          <a:p>
            <a:pPr algn="ctr"/>
            <a:r>
              <a:rPr lang="en-US" altLang="ja-JP" dirty="0" smtClean="0"/>
              <a:t>10.36.81.251</a:t>
            </a:r>
          </a:p>
          <a:p>
            <a:pPr algn="ctr"/>
            <a:r>
              <a:rPr lang="en-US" altLang="ja-JP" dirty="0" smtClean="0"/>
              <a:t>10.36.81.151</a:t>
            </a:r>
            <a:endParaRPr lang="en-US" altLang="ja-JP" dirty="0"/>
          </a:p>
        </p:txBody>
      </p:sp>
      <p:sp>
        <p:nvSpPr>
          <p:cNvPr id="17" name="正方形/長方形 16"/>
          <p:cNvSpPr/>
          <p:nvPr/>
        </p:nvSpPr>
        <p:spPr>
          <a:xfrm>
            <a:off x="6354550" y="6303753"/>
            <a:ext cx="1085555" cy="369332"/>
          </a:xfrm>
          <a:prstGeom prst="rect">
            <a:avLst/>
          </a:prstGeom>
        </p:spPr>
        <p:txBody>
          <a:bodyPr wrap="none">
            <a:spAutoFit/>
          </a:bodyPr>
          <a:lstStyle/>
          <a:p>
            <a:pPr algn="ctr"/>
            <a:r>
              <a:rPr lang="ja-JP" altLang="en-US" dirty="0" smtClean="0"/>
              <a:t>空き</a:t>
            </a:r>
            <a:r>
              <a:rPr lang="en-US" altLang="ja-JP" dirty="0" smtClean="0"/>
              <a:t>NAS</a:t>
            </a:r>
            <a:endParaRPr lang="ja-JP" altLang="en-US" dirty="0"/>
          </a:p>
        </p:txBody>
      </p:sp>
      <p:cxnSp>
        <p:nvCxnSpPr>
          <p:cNvPr id="19" name="直線矢印コネクタ 18"/>
          <p:cNvCxnSpPr/>
          <p:nvPr/>
        </p:nvCxnSpPr>
        <p:spPr>
          <a:xfrm flipV="1">
            <a:off x="1818968" y="5131140"/>
            <a:ext cx="294967" cy="7092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正方形/長方形 20"/>
          <p:cNvSpPr/>
          <p:nvPr/>
        </p:nvSpPr>
        <p:spPr>
          <a:xfrm>
            <a:off x="659846" y="5840533"/>
            <a:ext cx="2613216" cy="369332"/>
          </a:xfrm>
          <a:prstGeom prst="rect">
            <a:avLst/>
          </a:prstGeom>
        </p:spPr>
        <p:txBody>
          <a:bodyPr wrap="none">
            <a:spAutoFit/>
          </a:bodyPr>
          <a:lstStyle/>
          <a:p>
            <a:pPr algn="ctr"/>
            <a:r>
              <a:rPr lang="ja-JP" altLang="en-US" dirty="0" smtClean="0"/>
              <a:t>ここにしかないデータあり</a:t>
            </a:r>
            <a:endParaRPr lang="en-US" altLang="ja-JP" dirty="0"/>
          </a:p>
        </p:txBody>
      </p:sp>
    </p:spTree>
    <p:extLst>
      <p:ext uri="{BB962C8B-B14F-4D97-AF65-F5344CB8AC3E}">
        <p14:creationId xmlns:p14="http://schemas.microsoft.com/office/powerpoint/2010/main" val="540031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変化点が乱立する問題点</a:t>
            </a:r>
            <a:endParaRPr kumimoji="1" lang="ja-JP" altLang="en-US" dirty="0"/>
          </a:p>
        </p:txBody>
      </p:sp>
      <p:sp>
        <p:nvSpPr>
          <p:cNvPr id="3" name="コンテンツ プレースホルダー 2"/>
          <p:cNvSpPr>
            <a:spLocks noGrp="1"/>
          </p:cNvSpPr>
          <p:nvPr>
            <p:ph idx="1"/>
          </p:nvPr>
        </p:nvSpPr>
        <p:spPr>
          <a:xfrm>
            <a:off x="865682" y="1600201"/>
            <a:ext cx="7539409" cy="4525963"/>
          </a:xfrm>
        </p:spPr>
        <p:txBody>
          <a:bodyPr/>
          <a:lstStyle/>
          <a:p>
            <a:pPr marL="0" indent="0">
              <a:buNone/>
            </a:pPr>
            <a:r>
              <a:rPr kumimoji="1" lang="ja-JP" altLang="en-US" dirty="0" smtClean="0"/>
              <a:t>コミュニティ推定の安定性</a:t>
            </a:r>
            <a:endParaRPr kumimoji="1" lang="en-US" altLang="ja-JP" dirty="0" smtClean="0"/>
          </a:p>
          <a:p>
            <a:pPr marL="300038" lvl="1" indent="0">
              <a:buNone/>
            </a:pPr>
            <a:r>
              <a:rPr lang="ja-JP" altLang="en-US" dirty="0" smtClean="0"/>
              <a:t>インタラクショングラフの作成法やクラスタリング手法の欠点によるもの</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cxnSp>
        <p:nvCxnSpPr>
          <p:cNvPr id="5" name="直線矢印コネクタ 4"/>
          <p:cNvCxnSpPr/>
          <p:nvPr/>
        </p:nvCxnSpPr>
        <p:spPr>
          <a:xfrm>
            <a:off x="891023" y="339533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6" name="グループ化 5"/>
          <p:cNvGrpSpPr/>
          <p:nvPr/>
        </p:nvGrpSpPr>
        <p:grpSpPr>
          <a:xfrm>
            <a:off x="891023" y="3543300"/>
            <a:ext cx="2031024" cy="408843"/>
            <a:chOff x="984738" y="1670538"/>
            <a:chExt cx="2031024" cy="408843"/>
          </a:xfrm>
        </p:grpSpPr>
        <p:sp>
          <p:nvSpPr>
            <p:cNvPr id="7" name="正方形/長方形 6"/>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1405373" y="4004896"/>
            <a:ext cx="2031024" cy="408843"/>
            <a:chOff x="984738" y="1670538"/>
            <a:chExt cx="2031024" cy="408843"/>
          </a:xfrm>
        </p:grpSpPr>
        <p:sp>
          <p:nvSpPr>
            <p:cNvPr id="10" name="正方形/長方形 9"/>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906535" y="4462096"/>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538973" y="3537438"/>
            <a:ext cx="899748" cy="414705"/>
            <a:chOff x="3632688" y="1664676"/>
            <a:chExt cx="899748" cy="414705"/>
          </a:xfrm>
        </p:grpSpPr>
        <p:sp>
          <p:nvSpPr>
            <p:cNvPr id="16" name="正方形/長方形 15"/>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538973" y="3988809"/>
            <a:ext cx="1400910" cy="420534"/>
            <a:chOff x="3632688" y="2116047"/>
            <a:chExt cx="1400910" cy="420534"/>
          </a:xfrm>
        </p:grpSpPr>
        <p:sp>
          <p:nvSpPr>
            <p:cNvPr id="19" name="正方形/長方形 18"/>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1" name="直線矢印コネクタ 20"/>
          <p:cNvCxnSpPr/>
          <p:nvPr/>
        </p:nvCxnSpPr>
        <p:spPr>
          <a:xfrm>
            <a:off x="1621517" y="3749919"/>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38266" y="3749919"/>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a:off x="3753285" y="3743324"/>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637725" y="3481025"/>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25" name="直線コネクタ 24"/>
          <p:cNvCxnSpPr/>
          <p:nvPr/>
        </p:nvCxnSpPr>
        <p:spPr>
          <a:xfrm flipV="1">
            <a:off x="2523461"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線コネクタ 25"/>
          <p:cNvCxnSpPr/>
          <p:nvPr/>
        </p:nvCxnSpPr>
        <p:spPr>
          <a:xfrm flipV="1">
            <a:off x="3037811"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直線コネクタ 26"/>
          <p:cNvCxnSpPr/>
          <p:nvPr/>
        </p:nvCxnSpPr>
        <p:spPr>
          <a:xfrm flipV="1">
            <a:off x="3538973"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直線コネクタ 27"/>
          <p:cNvCxnSpPr/>
          <p:nvPr/>
        </p:nvCxnSpPr>
        <p:spPr>
          <a:xfrm flipV="1">
            <a:off x="4050393"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直線コネクタ 28"/>
          <p:cNvCxnSpPr/>
          <p:nvPr/>
        </p:nvCxnSpPr>
        <p:spPr>
          <a:xfrm flipV="1">
            <a:off x="4551555"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flipV="1">
            <a:off x="2029627"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flipV="1">
            <a:off x="5076162" y="3289889"/>
            <a:ext cx="0" cy="22273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00136" y="4085952"/>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00136" y="4085952"/>
                <a:ext cx="497127" cy="400110"/>
              </a:xfrm>
              <a:prstGeom prst="rect">
                <a:avLst/>
              </a:prstGeom>
              <a:blipFill>
                <a:blip r:embed="rId2"/>
                <a:stretch>
                  <a:fillRect/>
                </a:stretch>
              </a:blipFill>
            </p:spPr>
            <p:txBody>
              <a:bodyPr/>
              <a:lstStyle/>
              <a:p>
                <a:r>
                  <a:rPr lang="ja-JP" altLang="en-US">
                    <a:noFill/>
                  </a:rPr>
                  <a:t> </a:t>
                </a:r>
              </a:p>
            </p:txBody>
          </p:sp>
        </mc:Fallback>
      </mc:AlternateContent>
      <p:cxnSp>
        <p:nvCxnSpPr>
          <p:cNvPr id="33" name="直線コネクタ 32"/>
          <p:cNvCxnSpPr/>
          <p:nvPr/>
        </p:nvCxnSpPr>
        <p:spPr>
          <a:xfrm flipV="1">
            <a:off x="788631" y="3975222"/>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flipV="1">
            <a:off x="825451" y="3984348"/>
            <a:ext cx="1595434" cy="246193"/>
          </a:xfrm>
          <a:prstGeom prst="line">
            <a:avLst/>
          </a:prstGeom>
          <a:ln w="3175"/>
        </p:spPr>
        <p:style>
          <a:lnRef idx="2">
            <a:schemeClr val="dk1"/>
          </a:lnRef>
          <a:fillRef idx="0">
            <a:schemeClr val="dk1"/>
          </a:fillRef>
          <a:effectRef idx="1">
            <a:schemeClr val="dk1"/>
          </a:effectRef>
          <a:fontRef idx="minor">
            <a:schemeClr val="tx1"/>
          </a:fontRef>
        </p:style>
      </p:cxnSp>
      <p:sp>
        <p:nvSpPr>
          <p:cNvPr id="35" name="正方形/長方形 34"/>
          <p:cNvSpPr/>
          <p:nvPr/>
        </p:nvSpPr>
        <p:spPr>
          <a:xfrm>
            <a:off x="788631" y="2823005"/>
            <a:ext cx="646331" cy="369332"/>
          </a:xfrm>
          <a:prstGeom prst="rect">
            <a:avLst/>
          </a:prstGeom>
        </p:spPr>
        <p:txBody>
          <a:bodyPr wrap="none">
            <a:spAutoFit/>
          </a:bodyPr>
          <a:lstStyle/>
          <a:p>
            <a:r>
              <a:rPr lang="ja-JP" altLang="en-US" dirty="0" smtClean="0"/>
              <a:t>前回</a:t>
            </a:r>
            <a:endParaRPr lang="ja-JP" altLang="en-US" dirty="0"/>
          </a:p>
        </p:txBody>
      </p:sp>
      <p:sp>
        <p:nvSpPr>
          <p:cNvPr id="36" name="正方形/長方形 35"/>
          <p:cNvSpPr/>
          <p:nvPr/>
        </p:nvSpPr>
        <p:spPr>
          <a:xfrm>
            <a:off x="865682" y="5065099"/>
            <a:ext cx="646331" cy="369332"/>
          </a:xfrm>
          <a:prstGeom prst="rect">
            <a:avLst/>
          </a:prstGeom>
        </p:spPr>
        <p:txBody>
          <a:bodyPr wrap="none">
            <a:spAutoFit/>
          </a:bodyPr>
          <a:lstStyle/>
          <a:p>
            <a:r>
              <a:rPr lang="ja-JP" altLang="en-US" dirty="0"/>
              <a:t>今回</a:t>
            </a:r>
          </a:p>
        </p:txBody>
      </p:sp>
      <p:grpSp>
        <p:nvGrpSpPr>
          <p:cNvPr id="37" name="グループ化 36"/>
          <p:cNvGrpSpPr/>
          <p:nvPr/>
        </p:nvGrpSpPr>
        <p:grpSpPr>
          <a:xfrm>
            <a:off x="973152" y="5451351"/>
            <a:ext cx="2031024" cy="408843"/>
            <a:chOff x="984738" y="1670538"/>
            <a:chExt cx="2031024" cy="408843"/>
          </a:xfrm>
        </p:grpSpPr>
        <p:sp>
          <p:nvSpPr>
            <p:cNvPr id="38" name="正方形/長方形 37"/>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487502" y="5912947"/>
            <a:ext cx="2031024" cy="408843"/>
            <a:chOff x="984738" y="1670538"/>
            <a:chExt cx="2031024" cy="408843"/>
          </a:xfrm>
        </p:grpSpPr>
        <p:sp>
          <p:nvSpPr>
            <p:cNvPr id="41" name="正方形/長方形 40"/>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1988664" y="6370147"/>
            <a:ext cx="2031024" cy="408843"/>
            <a:chOff x="984738" y="1670538"/>
            <a:chExt cx="2031024" cy="408843"/>
          </a:xfrm>
        </p:grpSpPr>
        <p:sp>
          <p:nvSpPr>
            <p:cNvPr id="44" name="正方形/長方形 43"/>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3621102" y="5445489"/>
            <a:ext cx="899748" cy="414705"/>
            <a:chOff x="3632688" y="1664676"/>
            <a:chExt cx="899748" cy="414705"/>
          </a:xfrm>
        </p:grpSpPr>
        <p:sp>
          <p:nvSpPr>
            <p:cNvPr id="47" name="正方形/長方形 46"/>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3621102" y="5896860"/>
            <a:ext cx="1400910" cy="420534"/>
            <a:chOff x="3632688" y="2116047"/>
            <a:chExt cx="1400910" cy="420534"/>
          </a:xfrm>
        </p:grpSpPr>
        <p:sp>
          <p:nvSpPr>
            <p:cNvPr id="50" name="正方形/長方形 4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52" name="直線矢印コネクタ 51"/>
          <p:cNvCxnSpPr/>
          <p:nvPr/>
        </p:nvCxnSpPr>
        <p:spPr>
          <a:xfrm>
            <a:off x="1703646" y="5657970"/>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flipV="1">
            <a:off x="3820395" y="5657970"/>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p:cNvCxnSpPr/>
          <p:nvPr/>
        </p:nvCxnSpPr>
        <p:spPr>
          <a:xfrm>
            <a:off x="3835414" y="56513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a:stCxn id="39" idx="0"/>
            <a:endCxn id="39" idx="2"/>
          </p:cNvCxnSpPr>
          <p:nvPr/>
        </p:nvCxnSpPr>
        <p:spPr>
          <a:xfrm>
            <a:off x="2804883"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59" name="直線コネクタ 58"/>
          <p:cNvCxnSpPr/>
          <p:nvPr/>
        </p:nvCxnSpPr>
        <p:spPr>
          <a:xfrm>
            <a:off x="2922047"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0" name="直線コネクタ 59"/>
          <p:cNvCxnSpPr/>
          <p:nvPr/>
        </p:nvCxnSpPr>
        <p:spPr>
          <a:xfrm>
            <a:off x="2702309" y="5449151"/>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a:off x="3308976"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2" name="直線コネクタ 61"/>
          <p:cNvCxnSpPr/>
          <p:nvPr/>
        </p:nvCxnSpPr>
        <p:spPr>
          <a:xfrm>
            <a:off x="3426140"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a:off x="3206402" y="5910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4" name="直線コネクタ 63"/>
          <p:cNvCxnSpPr/>
          <p:nvPr/>
        </p:nvCxnSpPr>
        <p:spPr>
          <a:xfrm>
            <a:off x="3835186"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a:off x="3952350"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6" name="直線コネクタ 65"/>
          <p:cNvCxnSpPr/>
          <p:nvPr/>
        </p:nvCxnSpPr>
        <p:spPr>
          <a:xfrm>
            <a:off x="3732612" y="6366602"/>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4321557"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8" name="直線コネクタ 67"/>
          <p:cNvCxnSpPr/>
          <p:nvPr/>
        </p:nvCxnSpPr>
        <p:spPr>
          <a:xfrm>
            <a:off x="4438721"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9" name="直線コネクタ 68"/>
          <p:cNvCxnSpPr/>
          <p:nvPr/>
        </p:nvCxnSpPr>
        <p:spPr>
          <a:xfrm>
            <a:off x="4218983" y="544927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4821391"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1" name="直線コネクタ 70"/>
          <p:cNvCxnSpPr/>
          <p:nvPr/>
        </p:nvCxnSpPr>
        <p:spPr>
          <a:xfrm>
            <a:off x="4938555"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2" name="直線コネクタ 71"/>
          <p:cNvCxnSpPr/>
          <p:nvPr/>
        </p:nvCxnSpPr>
        <p:spPr>
          <a:xfrm>
            <a:off x="4718817" y="590415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4" name="直線矢印コネクタ 73"/>
          <p:cNvCxnSpPr/>
          <p:nvPr/>
        </p:nvCxnSpPr>
        <p:spPr>
          <a:xfrm flipH="1" flipV="1">
            <a:off x="4384454" y="5634916"/>
            <a:ext cx="753322" cy="126036"/>
          </a:xfrm>
          <a:prstGeom prst="straightConnector1">
            <a:avLst/>
          </a:prstGeom>
          <a:ln>
            <a:solidFill>
              <a:srgbClr val="FF0000"/>
            </a:solidFill>
            <a:prstDash val="sysDash"/>
            <a:tailEnd type="triangle"/>
          </a:ln>
        </p:spPr>
        <p:style>
          <a:lnRef idx="2">
            <a:schemeClr val="accent6"/>
          </a:lnRef>
          <a:fillRef idx="0">
            <a:schemeClr val="accent6"/>
          </a:fillRef>
          <a:effectRef idx="1">
            <a:schemeClr val="accent6"/>
          </a:effectRef>
          <a:fontRef idx="minor">
            <a:schemeClr val="tx1"/>
          </a:fontRef>
        </p:style>
      </p:cxnSp>
      <p:sp>
        <p:nvSpPr>
          <p:cNvPr id="78" name="テキスト ボックス 77"/>
          <p:cNvSpPr txBox="1"/>
          <p:nvPr/>
        </p:nvSpPr>
        <p:spPr>
          <a:xfrm>
            <a:off x="5299889" y="5306187"/>
            <a:ext cx="3727022" cy="1015663"/>
          </a:xfrm>
          <a:prstGeom prst="rect">
            <a:avLst/>
          </a:prstGeom>
          <a:noFill/>
        </p:spPr>
        <p:txBody>
          <a:bodyPr wrap="square" rtlCol="0">
            <a:spAutoFit/>
          </a:bodyPr>
          <a:lstStyle/>
          <a:p>
            <a:r>
              <a:rPr kumimoji="1" lang="ja-JP" altLang="en-US" sz="2000" dirty="0" smtClean="0"/>
              <a:t>コミュニティの安定性を考慮してコミュニティを複数回作成し和集合でコミュニティを表現する</a:t>
            </a:r>
            <a:endParaRPr kumimoji="1" lang="ja-JP" altLang="en-US" sz="2000" dirty="0"/>
          </a:p>
        </p:txBody>
      </p:sp>
    </p:spTree>
    <p:extLst>
      <p:ext uri="{BB962C8B-B14F-4D97-AF65-F5344CB8AC3E}">
        <p14:creationId xmlns:p14="http://schemas.microsoft.com/office/powerpoint/2010/main" val="859316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コミュニティ</a:t>
            </a:r>
            <a:r>
              <a:rPr lang="ja-JP" altLang="en-US" dirty="0" smtClean="0"/>
              <a:t>変化点と</a:t>
            </a:r>
            <a:r>
              <a:rPr lang="en-US" altLang="ja-JP" dirty="0" smtClean="0"/>
              <a:t>Simpson</a:t>
            </a:r>
            <a:r>
              <a:rPr lang="ja-JP" altLang="en-US" dirty="0" smtClean="0"/>
              <a:t>係数</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163758051"/>
              </p:ext>
            </p:extLst>
          </p:nvPr>
        </p:nvGraphicFramePr>
        <p:xfrm>
          <a:off x="1072662" y="1367458"/>
          <a:ext cx="7069014" cy="2607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954381761"/>
              </p:ext>
            </p:extLst>
          </p:nvPr>
        </p:nvGraphicFramePr>
        <p:xfrm>
          <a:off x="1072662" y="3747917"/>
          <a:ext cx="7069014" cy="3144129"/>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p:cNvSpPr/>
          <p:nvPr/>
        </p:nvSpPr>
        <p:spPr>
          <a:xfrm>
            <a:off x="615462" y="1195461"/>
            <a:ext cx="7139354" cy="369332"/>
          </a:xfrm>
          <a:prstGeom prst="rect">
            <a:avLst/>
          </a:prstGeom>
        </p:spPr>
        <p:txBody>
          <a:bodyPr wrap="square">
            <a:spAutoFit/>
          </a:bodyPr>
          <a:lstStyle/>
          <a:p>
            <a:r>
              <a:rPr lang="en-US" altLang="ja-JP" dirty="0"/>
              <a:t>Simpson</a:t>
            </a:r>
            <a:r>
              <a:rPr lang="ja-JP" altLang="en-US" dirty="0"/>
              <a:t>係数と変化点検出の比較（上</a:t>
            </a:r>
            <a:r>
              <a:rPr lang="en-US" altLang="ja-JP" dirty="0"/>
              <a:t>: Simpson</a:t>
            </a:r>
            <a:r>
              <a:rPr lang="ja-JP" altLang="en-US" dirty="0"/>
              <a:t>係数，下</a:t>
            </a:r>
            <a:r>
              <a:rPr lang="en-US" altLang="ja-JP" dirty="0"/>
              <a:t>: </a:t>
            </a:r>
            <a:r>
              <a:rPr lang="ja-JP" altLang="en-US" dirty="0"/>
              <a:t>変化点検出）</a:t>
            </a:r>
          </a:p>
        </p:txBody>
      </p:sp>
    </p:spTree>
    <p:extLst>
      <p:ext uri="{BB962C8B-B14F-4D97-AF65-F5344CB8AC3E}">
        <p14:creationId xmlns:p14="http://schemas.microsoft.com/office/powerpoint/2010/main" val="3976237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動的グラフ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682" y="1297062"/>
            <a:ext cx="5966977" cy="624894"/>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82" y="2440062"/>
            <a:ext cx="5989839" cy="108975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782" y="3547226"/>
            <a:ext cx="4138468" cy="3310774"/>
          </a:xfrm>
          <a:prstGeom prst="rect">
            <a:avLst/>
          </a:prstGeom>
        </p:spPr>
      </p:pic>
      <p:sp>
        <p:nvSpPr>
          <p:cNvPr id="8" name="テキスト ボックス 7"/>
          <p:cNvSpPr txBox="1"/>
          <p:nvPr/>
        </p:nvSpPr>
        <p:spPr>
          <a:xfrm>
            <a:off x="865682" y="4047922"/>
            <a:ext cx="4777736" cy="1015663"/>
          </a:xfrm>
          <a:prstGeom prst="rect">
            <a:avLst/>
          </a:prstGeom>
          <a:noFill/>
        </p:spPr>
        <p:txBody>
          <a:bodyPr wrap="square" rtlCol="0">
            <a:spAutoFit/>
          </a:bodyPr>
          <a:lstStyle/>
          <a:p>
            <a:r>
              <a:rPr lang="ja-JP" altLang="en-US" sz="2000" dirty="0" smtClean="0"/>
              <a:t>コミュニティ変化点はコミュニティの推移よりもインタラクショングラフから推定する方が合理的かもしれない</a:t>
            </a:r>
            <a:endParaRPr kumimoji="1" lang="ja-JP" altLang="en-US" sz="2000" dirty="0"/>
          </a:p>
        </p:txBody>
      </p:sp>
      <p:sp>
        <p:nvSpPr>
          <p:cNvPr id="9" name="正方形/長方形 8"/>
          <p:cNvSpPr/>
          <p:nvPr/>
        </p:nvSpPr>
        <p:spPr>
          <a:xfrm>
            <a:off x="5657135" y="6420406"/>
            <a:ext cx="2263761" cy="369332"/>
          </a:xfrm>
          <a:prstGeom prst="rect">
            <a:avLst/>
          </a:prstGeom>
        </p:spPr>
        <p:txBody>
          <a:bodyPr wrap="none">
            <a:spAutoFit/>
          </a:bodyPr>
          <a:lstStyle/>
          <a:p>
            <a:r>
              <a:rPr lang="ja-JP" altLang="en-US" dirty="0"/>
              <a:t>インタラクショングラフ</a:t>
            </a:r>
          </a:p>
        </p:txBody>
      </p:sp>
    </p:spTree>
    <p:extLst>
      <p:ext uri="{BB962C8B-B14F-4D97-AF65-F5344CB8AC3E}">
        <p14:creationId xmlns:p14="http://schemas.microsoft.com/office/powerpoint/2010/main" val="275888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5185</TotalTime>
  <Words>2290</Words>
  <Application>Microsoft Office PowerPoint</Application>
  <PresentationFormat>画面に合わせる (4:3)</PresentationFormat>
  <Paragraphs>474</Paragraphs>
  <Slides>41</Slides>
  <Notes>17</Notes>
  <HiddenSlides>10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41</vt:i4>
      </vt:variant>
    </vt:vector>
  </HeadingPairs>
  <TitlesOfParts>
    <vt:vector size="47" baseType="lpstr">
      <vt:lpstr>ＭＳ Ｐゴシック</vt:lpstr>
      <vt:lpstr>Arial</vt:lpstr>
      <vt:lpstr>Calibri</vt:lpstr>
      <vt:lpstr>Cambria Math</vt:lpstr>
      <vt:lpstr>Wingdings</vt:lpstr>
      <vt:lpstr>tem_B26_a</vt:lpstr>
      <vt:lpstr>Graph Transition</vt:lpstr>
      <vt:lpstr>行動同期に基づくコミュニティ作成の課題</vt:lpstr>
      <vt:lpstr>コミュニティ変化点検知アルゴリズム</vt:lpstr>
      <vt:lpstr>パラメータ設定とねらいについて</vt:lpstr>
      <vt:lpstr>コミュニティ変化点検知の現在の進捗</vt:lpstr>
      <vt:lpstr>変化点が乱立する問題点</vt:lpstr>
      <vt:lpstr>コミュニティ変化点とSimpson係数</vt:lpstr>
      <vt:lpstr>動的グラフ</vt:lpstr>
      <vt:lpstr>コミュニティ生成間隔について (仮説)</vt:lpstr>
      <vt:lpstr>DBSCAN  (Density-based spatial clustering of applications with noise ) </vt:lpstr>
      <vt:lpstr>DBSCANアルゴリズム</vt:lpstr>
      <vt:lpstr>コミュニティ定義</vt:lpstr>
      <vt:lpstr>Louvain法との比較結果</vt:lpstr>
      <vt:lpstr>計算時間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コミュニティ変化点検知アルゴリズム</vt:lpstr>
      <vt:lpstr>コミュニティに着目したインタラクション検出</vt:lpstr>
      <vt:lpstr>PowerPoint プレゼンテーション</vt:lpstr>
      <vt:lpstr>柔軟にコミュニティの変化を捉える</vt:lpstr>
      <vt:lpstr>コミュニティの時間遷移に着目した変化点検出</vt:lpstr>
      <vt:lpstr>コミュニティの時間遷移に着目した変化点検出</vt:lpstr>
      <vt:lpstr>コミュニティ予測の検証実験</vt:lpstr>
      <vt:lpstr>インタラクショングラフの遷移に着目する</vt:lpstr>
      <vt:lpstr>インタラクショングラフ比較のイメージ</vt:lpstr>
      <vt:lpstr>インタラクショングラフ比較の手順1/2</vt:lpstr>
      <vt:lpstr>インタラクショングラフ比較の手順2/2</vt:lpstr>
      <vt:lpstr>問題点</vt:lpstr>
      <vt:lpstr>グラフの編集距離</vt:lpstr>
      <vt:lpstr>エッジの重みの付け方</vt:lpstr>
      <vt:lpstr>隠れマルコフモデルでの推論</vt:lpstr>
      <vt:lpstr>コミュニティの時間遷移に着目した変化点検出</vt:lpstr>
      <vt:lpstr>インタラクショングラフの遷移に着目する</vt:lpstr>
      <vt:lpstr>インタラクショングラフの重みの作り方の変更</vt:lpstr>
      <vt:lpstr>変更後（9/29）の内容</vt:lpstr>
      <vt:lpstr>変更後（9/29）の内容</vt:lpstr>
      <vt:lpstr>映像が取れていない時期について</vt:lpstr>
      <vt:lpstr>今後の施策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CS25student</cp:lastModifiedBy>
  <cp:revision>316</cp:revision>
  <dcterms:modified xsi:type="dcterms:W3CDTF">2020-09-29T02:46:45Z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